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328" r:id="rId11"/>
    <p:sldId id="269" r:id="rId12"/>
    <p:sldId id="270" r:id="rId13"/>
    <p:sldId id="330" r:id="rId14"/>
    <p:sldId id="334" r:id="rId15"/>
    <p:sldId id="333" r:id="rId16"/>
    <p:sldId id="332" r:id="rId17"/>
    <p:sldId id="331" r:id="rId18"/>
    <p:sldId id="329" r:id="rId19"/>
    <p:sldId id="339" r:id="rId20"/>
    <p:sldId id="335" r:id="rId21"/>
    <p:sldId id="336" r:id="rId22"/>
    <p:sldId id="337" r:id="rId23"/>
    <p:sldId id="338" r:id="rId24"/>
    <p:sldId id="271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NXFiKz29Y8thU/JzZ3+PjSe4A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D08304-EDD8-4A8F-92CE-E96F32E3B60F}">
  <a:tblStyle styleId="{57D08304-EDD8-4A8F-92CE-E96F32E3B60F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8E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8EC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60"/>
  </p:normalViewPr>
  <p:slideViewPr>
    <p:cSldViewPr snapToGrid="0">
      <p:cViewPr>
        <p:scale>
          <a:sx n="66" d="100"/>
          <a:sy n="66" d="100"/>
        </p:scale>
        <p:origin x="12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8a47c24034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28a47c2403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a47c24034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g28a47c24034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8a47c24034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28a47c2403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4185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8a47c24034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28a47c2403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876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8a47c24034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28a47c2403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28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8a47c24034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28a47c2403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5060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8a47c24034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28a47c2403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118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8a47c24034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28a47c2403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928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8a47c24034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28a47c2403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제목 슬라이드_진노랑">
  <p:cSld name="4_제목 슬라이드_진노랑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4" name="Google Shape;14;p13"/>
          <p:cNvSpPr>
            <a:spLocks noGrp="1"/>
          </p:cNvSpPr>
          <p:nvPr>
            <p:ph type="body" idx="1"/>
          </p:nvPr>
        </p:nvSpPr>
        <p:spPr>
          <a:xfrm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body" idx="3"/>
          </p:nvPr>
        </p:nvSpPr>
        <p:spPr>
          <a:xfrm>
            <a:off x="2190750" y="609600"/>
            <a:ext cx="7810500" cy="563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algun Gothic"/>
              <a:buNone/>
              <a:defRPr sz="5000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4"/>
          </p:nvPr>
        </p:nvSpPr>
        <p:spPr>
          <a:xfrm>
            <a:off x="4059707" y="4297679"/>
            <a:ext cx="407258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제목 슬라이드_진노랑">
  <p:cSld name="3_제목 슬라이드_진노랑">
    <p:bg>
      <p:bgPr>
        <a:solidFill>
          <a:srgbClr val="F2F2F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>
            <a:off x="660462" y="0"/>
            <a:ext cx="9931338" cy="6823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body" idx="2"/>
          </p:nvPr>
        </p:nvSpPr>
        <p:spPr>
          <a:xfrm>
            <a:off x="533400" y="0"/>
            <a:ext cx="5086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3"/>
          </p:nvPr>
        </p:nvSpPr>
        <p:spPr>
          <a:xfrm>
            <a:off x="990600" y="609600"/>
            <a:ext cx="7429500" cy="56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E52"/>
              </a:buClr>
              <a:buSzPts val="5000"/>
              <a:buFont typeface="Malgun Gothic"/>
              <a:buNone/>
              <a:defRPr sz="5000" cap="none">
                <a:solidFill>
                  <a:srgbClr val="2C2E5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subTitle" idx="4"/>
          </p:nvPr>
        </p:nvSpPr>
        <p:spPr>
          <a:xfrm>
            <a:off x="1295400" y="4297679"/>
            <a:ext cx="407258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5"/>
          </p:nvPr>
        </p:nvSpPr>
        <p:spPr>
          <a:xfrm>
            <a:off x="450896" y="0"/>
            <a:ext cx="6350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6"/>
          </p:nvPr>
        </p:nvSpPr>
        <p:spPr>
          <a:xfrm>
            <a:off x="368391" y="0"/>
            <a:ext cx="6350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>
            <a:spLocks noGrp="1"/>
          </p:cNvSpPr>
          <p:nvPr>
            <p:ph type="pic" idx="7"/>
          </p:nvPr>
        </p:nvSpPr>
        <p:spPr>
          <a:xfrm>
            <a:off x="7013448" y="34960"/>
            <a:ext cx="5178552" cy="682304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제목 슬라이드_진노랑">
  <p:cSld name="5_T제목 슬라이드_진노랑">
    <p:bg>
      <p:bgPr>
        <a:solidFill>
          <a:srgbClr val="F2F2F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7" name="Google Shape;87;p24"/>
          <p:cNvSpPr>
            <a:spLocks noGrp="1"/>
          </p:cNvSpPr>
          <p:nvPr>
            <p:ph type="body" idx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>
            <a:spLocks noGrp="1"/>
          </p:cNvSpPr>
          <p:nvPr>
            <p:ph type="body" idx="3"/>
          </p:nvPr>
        </p:nvSpPr>
        <p:spPr>
          <a:xfrm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4"/>
          </p:nvPr>
        </p:nvSpPr>
        <p:spPr>
          <a:xfrm>
            <a:off x="2190750" y="609600"/>
            <a:ext cx="7810500" cy="5638800"/>
          </a:xfrm>
          <a:prstGeom prst="rect">
            <a:avLst/>
          </a:prstGeom>
          <a:solidFill>
            <a:srgbClr val="32345C">
              <a:alpha val="91764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algun Gothic"/>
              <a:buNone/>
              <a:defRPr sz="5000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subTitle" idx="5"/>
          </p:nvPr>
        </p:nvSpPr>
        <p:spPr>
          <a:xfrm>
            <a:off x="4059707" y="4297679"/>
            <a:ext cx="407258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제목 슬라이드">
  <p:cSld name="2_제목 슬라이드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>
            <a:spLocks noGrp="1"/>
          </p:cNvSpPr>
          <p:nvPr>
            <p:ph type="pic" idx="2"/>
          </p:nvPr>
        </p:nvSpPr>
        <p:spPr>
          <a:xfrm>
            <a:off x="0" y="0"/>
            <a:ext cx="8329286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38100" algn="l" rotWithShape="0">
              <a:srgbClr val="000000">
                <a:alpha val="40000"/>
              </a:srgbClr>
            </a:outerShdw>
          </a:effectLst>
        </p:spPr>
      </p:sp>
      <p:sp>
        <p:nvSpPr>
          <p:cNvPr id="101" name="Google Shape;101;p26"/>
          <p:cNvSpPr txBox="1">
            <a:spLocks noGrp="1"/>
          </p:cNvSpPr>
          <p:nvPr>
            <p:ph type="body" idx="1"/>
          </p:nvPr>
        </p:nvSpPr>
        <p:spPr>
          <a:xfrm>
            <a:off x="990600" y="609600"/>
            <a:ext cx="4648200" cy="56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Malgun Gothic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3"/>
          </p:nvPr>
        </p:nvSpPr>
        <p:spPr>
          <a:xfrm>
            <a:off x="6057900" y="4495801"/>
            <a:ext cx="487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4"/>
          </p:nvPr>
        </p:nvSpPr>
        <p:spPr>
          <a:xfrm>
            <a:off x="2705100" y="409575"/>
            <a:ext cx="1219200" cy="4000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5"/>
          </p:nvPr>
        </p:nvSpPr>
        <p:spPr>
          <a:xfrm>
            <a:off x="2705100" y="6076950"/>
            <a:ext cx="1219200" cy="4000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>
  <p:cSld name="제목 및 내용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body" idx="1"/>
          </p:nvPr>
        </p:nvSpPr>
        <p:spPr>
          <a:xfrm>
            <a:off x="548640" y="2667000"/>
            <a:ext cx="10288693" cy="366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>
            <a:spLocks noGrp="1"/>
          </p:cNvSpPr>
          <p:nvPr>
            <p:ph type="pic" idx="2"/>
          </p:nvPr>
        </p:nvSpPr>
        <p:spPr>
          <a:xfrm>
            <a:off x="0" y="0"/>
            <a:ext cx="8329286" cy="45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강조-부제 및 내용">
  <p:cSld name="제목 강조-부제 및 내용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body" idx="1"/>
          </p:nvPr>
        </p:nvSpPr>
        <p:spPr>
          <a:xfrm>
            <a:off x="548640" y="2667000"/>
            <a:ext cx="10288693" cy="366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>
            <a:spLocks noGrp="1"/>
          </p:cNvSpPr>
          <p:nvPr>
            <p:ph type="pic" idx="2"/>
          </p:nvPr>
        </p:nvSpPr>
        <p:spPr>
          <a:xfrm>
            <a:off x="0" y="0"/>
            <a:ext cx="8329286" cy="45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17" name="Google Shape;117;p28"/>
          <p:cNvSpPr txBox="1">
            <a:spLocks noGrp="1"/>
          </p:cNvSpPr>
          <p:nvPr>
            <p:ph type="body" idx="3"/>
          </p:nvPr>
        </p:nvSpPr>
        <p:spPr>
          <a:xfrm>
            <a:off x="-1" y="1676400"/>
            <a:ext cx="10837333" cy="424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4007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부제 및 내용">
  <p:cSld name="제목 부제 및 내용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1"/>
          </p:nvPr>
        </p:nvSpPr>
        <p:spPr>
          <a:xfrm>
            <a:off x="548640" y="2667000"/>
            <a:ext cx="10288693" cy="366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>
            <a:spLocks noGrp="1"/>
          </p:cNvSpPr>
          <p:nvPr>
            <p:ph type="pic" idx="2"/>
          </p:nvPr>
        </p:nvSpPr>
        <p:spPr>
          <a:xfrm>
            <a:off x="0" y="0"/>
            <a:ext cx="8329286" cy="45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24" name="Google Shape;124;p29"/>
          <p:cNvSpPr txBox="1">
            <a:spLocks noGrp="1"/>
          </p:cNvSpPr>
          <p:nvPr>
            <p:ph type="body" idx="3"/>
          </p:nvPr>
        </p:nvSpPr>
        <p:spPr>
          <a:xfrm>
            <a:off x="548640" y="1676400"/>
            <a:ext cx="10837333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_분홍">
  <p:cSld name="제목만_분홍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30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0" name="Google Shape;130;p30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_연한 파랑">
  <p:cSld name="제목만_연한 파랑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31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5" name="Google Shape;135;p31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_회색">
  <p:cSld name="제목만_회색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0" name="Google Shape;140;p32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65747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_파랑_삼각형 패치 BG">
  <p:cSld name="제목만_파랑_삼각형 패치 BG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/>
          <p:nvPr/>
        </p:nvSpPr>
        <p:spPr>
          <a:xfrm>
            <a:off x="3175958" y="0"/>
            <a:ext cx="9016043" cy="6858000"/>
          </a:xfrm>
          <a:custGeom>
            <a:avLst/>
            <a:gdLst/>
            <a:ahLst/>
            <a:cxnLst/>
            <a:rect l="l" t="t" r="r" b="b"/>
            <a:pathLst>
              <a:path w="9016043" h="6858000" extrusionOk="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33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33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6" name="Google Shape;146;p33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이미지 캡션 내용_파랑">
  <p:cSld name="이미지 캡션 내용_파랑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>
            <a:spLocks noGrp="1"/>
          </p:cNvSpPr>
          <p:nvPr>
            <p:ph type="pic" idx="2"/>
          </p:nvPr>
        </p:nvSpPr>
        <p:spPr>
          <a:xfrm>
            <a:off x="0" y="0"/>
            <a:ext cx="8329286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38100" algn="l" rotWithShape="0">
              <a:srgbClr val="000000">
                <a:alpha val="40000"/>
              </a:srgbClr>
            </a:outerShdw>
          </a:effectLst>
        </p:spPr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990600" y="609600"/>
            <a:ext cx="4648200" cy="624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ubTitle" idx="3"/>
          </p:nvPr>
        </p:nvSpPr>
        <p:spPr>
          <a:xfrm>
            <a:off x="6057900" y="4114800"/>
            <a:ext cx="4876800" cy="137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4"/>
          </p:nvPr>
        </p:nvSpPr>
        <p:spPr>
          <a:xfrm rot="-5400000">
            <a:off x="381000" y="4840091"/>
            <a:ext cx="1219200" cy="22581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5"/>
          </p:nvPr>
        </p:nvSpPr>
        <p:spPr>
          <a:xfrm rot="-5400000">
            <a:off x="5029200" y="4840092"/>
            <a:ext cx="1219200" cy="22581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부제 내용 및 이미지">
  <p:cSld name="제목 부제 내용 및 이미지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548641" y="2667000"/>
            <a:ext cx="5775960" cy="366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51" name="Google Shape;151;p34"/>
          <p:cNvSpPr>
            <a:spLocks noGrp="1"/>
          </p:cNvSpPr>
          <p:nvPr>
            <p:ph type="pic" idx="2"/>
          </p:nvPr>
        </p:nvSpPr>
        <p:spPr>
          <a:xfrm>
            <a:off x="0" y="0"/>
            <a:ext cx="8329286" cy="45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52" name="Google Shape;152;p34"/>
          <p:cNvSpPr txBox="1">
            <a:spLocks noGrp="1"/>
          </p:cNvSpPr>
          <p:nvPr>
            <p:ph type="body" idx="3"/>
          </p:nvPr>
        </p:nvSpPr>
        <p:spPr>
          <a:xfrm>
            <a:off x="548640" y="1676400"/>
            <a:ext cx="10837333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>
            <a:spLocks noGrp="1"/>
          </p:cNvSpPr>
          <p:nvPr>
            <p:ph type="pic" idx="4"/>
          </p:nvPr>
        </p:nvSpPr>
        <p:spPr>
          <a:xfrm>
            <a:off x="6629399" y="2667000"/>
            <a:ext cx="5013959" cy="3660775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4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부제 내용 및 이미지_상단 도형 바">
  <p:cSld name="제목 부제 내용 및 이미지_상단 도형 바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35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body" idx="1"/>
          </p:nvPr>
        </p:nvSpPr>
        <p:spPr>
          <a:xfrm>
            <a:off x="548641" y="2667000"/>
            <a:ext cx="5775960" cy="366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2"/>
          </p:nvPr>
        </p:nvSpPr>
        <p:spPr>
          <a:xfrm>
            <a:off x="548640" y="1676400"/>
            <a:ext cx="10837333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60" name="Google Shape;160;p35"/>
          <p:cNvSpPr>
            <a:spLocks noGrp="1"/>
          </p:cNvSpPr>
          <p:nvPr>
            <p:ph type="pic" idx="3"/>
          </p:nvPr>
        </p:nvSpPr>
        <p:spPr>
          <a:xfrm>
            <a:off x="6629399" y="2667000"/>
            <a:ext cx="5013959" cy="3660775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5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부제 내용 및 이미지_하얀색 상단 모양 표시줄">
  <p:cSld name="제목 부제 내용 및 이미지_하얀색 상단 모양 표시줄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>
            <a:spLocks noGrp="1"/>
          </p:cNvSpPr>
          <p:nvPr>
            <p:ph type="pic" idx="2"/>
          </p:nvPr>
        </p:nvSpPr>
        <p:spPr>
          <a:xfrm>
            <a:off x="5334001" y="112976"/>
            <a:ext cx="6858000" cy="6745024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36"/>
          <p:cNvSpPr txBox="1">
            <a:spLocks noGrp="1"/>
          </p:cNvSpPr>
          <p:nvPr>
            <p:ph type="body" idx="1"/>
          </p:nvPr>
        </p:nvSpPr>
        <p:spPr>
          <a:xfrm rot="5400000">
            <a:off x="5238089" y="208890"/>
            <a:ext cx="6745024" cy="6553200"/>
          </a:xfrm>
          <a:prstGeom prst="rect">
            <a:avLst/>
          </a:prstGeom>
          <a:gradFill>
            <a:gsLst>
              <a:gs pos="0">
                <a:schemeClr val="lt1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36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6"/>
          <p:cNvSpPr txBox="1">
            <a:spLocks noGrp="1"/>
          </p:cNvSpPr>
          <p:nvPr>
            <p:ph type="body" idx="3"/>
          </p:nvPr>
        </p:nvSpPr>
        <p:spPr>
          <a:xfrm>
            <a:off x="548641" y="2667000"/>
            <a:ext cx="5775960" cy="366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body" idx="4"/>
          </p:nvPr>
        </p:nvSpPr>
        <p:spPr>
          <a:xfrm>
            <a:off x="548640" y="1676400"/>
            <a:ext cx="10837333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부제 내용 및 이미지_상단 도형 바">
  <p:cSld name="제목 부제 내용 및 이미지_상단 도형 바 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>
            <a:spLocks noGrp="1"/>
          </p:cNvSpPr>
          <p:nvPr>
            <p:ph type="pic" idx="2"/>
          </p:nvPr>
        </p:nvSpPr>
        <p:spPr>
          <a:xfrm>
            <a:off x="548641" y="2667001"/>
            <a:ext cx="11094718" cy="1757126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7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37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body" idx="1"/>
          </p:nvPr>
        </p:nvSpPr>
        <p:spPr>
          <a:xfrm>
            <a:off x="548640" y="4709677"/>
            <a:ext cx="11094717" cy="15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3"/>
          </p:nvPr>
        </p:nvSpPr>
        <p:spPr>
          <a:xfrm>
            <a:off x="548640" y="1676400"/>
            <a:ext cx="10837333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절반 이미지 제목 내용 및 상단 도형 바">
  <p:cSld name="절반 이미지 제목 내용 및 상단 도형 바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body" idx="1"/>
          </p:nvPr>
        </p:nvSpPr>
        <p:spPr>
          <a:xfrm>
            <a:off x="548640" y="4617492"/>
            <a:ext cx="9890759" cy="152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81" name="Google Shape;181;p38"/>
          <p:cNvSpPr>
            <a:spLocks noGrp="1"/>
          </p:cNvSpPr>
          <p:nvPr>
            <p:ph type="pic" idx="2"/>
          </p:nvPr>
        </p:nvSpPr>
        <p:spPr>
          <a:xfrm>
            <a:off x="0" y="112976"/>
            <a:ext cx="12191999" cy="3278423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8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절반 이미지 제목 2열 내용 및 상단 도형 바">
  <p:cSld name="절반 이미지 제목 2열 내용 및 상단 도형 바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39"/>
          <p:cNvSpPr txBox="1"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1"/>
          </p:nvPr>
        </p:nvSpPr>
        <p:spPr>
          <a:xfrm>
            <a:off x="548641" y="4617492"/>
            <a:ext cx="5212080" cy="152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87" name="Google Shape;187;p39"/>
          <p:cNvSpPr>
            <a:spLocks noGrp="1"/>
          </p:cNvSpPr>
          <p:nvPr>
            <p:ph type="pic" idx="2"/>
          </p:nvPr>
        </p:nvSpPr>
        <p:spPr>
          <a:xfrm>
            <a:off x="0" y="112976"/>
            <a:ext cx="12191999" cy="3278423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39"/>
          <p:cNvSpPr txBox="1">
            <a:spLocks noGrp="1"/>
          </p:cNvSpPr>
          <p:nvPr>
            <p:ph type="body" idx="3"/>
          </p:nvPr>
        </p:nvSpPr>
        <p:spPr>
          <a:xfrm>
            <a:off x="6446520" y="4617492"/>
            <a:ext cx="5212080" cy="152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 sz="1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89" name="Google Shape;189;p39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절반 이미지 제목 2열 내용 및 상단 도형 바">
  <p:cSld name="1_절반 이미지 제목 2열 내용 및 상단 도형 바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0"/>
          <p:cNvSpPr>
            <a:spLocks noGrp="1"/>
          </p:cNvSpPr>
          <p:nvPr>
            <p:ph type="pic" idx="2"/>
          </p:nvPr>
        </p:nvSpPr>
        <p:spPr>
          <a:xfrm>
            <a:off x="0" y="112976"/>
            <a:ext cx="12191999" cy="3278423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7239000" y="1981199"/>
            <a:ext cx="4389542" cy="416333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 txBox="1">
            <a:spLocks noGrp="1"/>
          </p:cNvSpPr>
          <p:nvPr>
            <p:ph type="body" idx="3"/>
          </p:nvPr>
        </p:nvSpPr>
        <p:spPr>
          <a:xfrm>
            <a:off x="7589520" y="2286000"/>
            <a:ext cx="368808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96" name="Google Shape;196;p40"/>
          <p:cNvSpPr>
            <a:spLocks noGrp="1"/>
          </p:cNvSpPr>
          <p:nvPr>
            <p:ph type="pic" idx="4"/>
          </p:nvPr>
        </p:nvSpPr>
        <p:spPr>
          <a:xfrm>
            <a:off x="548944" y="3717925"/>
            <a:ext cx="914400" cy="930275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40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절반 이미지 여러 이미지 제목 2열 내용 및 상단 도형 바">
  <p:cSld name="절반 이미지 여러 이미지 제목 2열 내용 및 상단 도형 바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41"/>
          <p:cNvSpPr txBox="1"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1"/>
          <p:cNvSpPr>
            <a:spLocks noGrp="1"/>
          </p:cNvSpPr>
          <p:nvPr>
            <p:ph type="pic" idx="2"/>
          </p:nvPr>
        </p:nvSpPr>
        <p:spPr>
          <a:xfrm>
            <a:off x="0" y="112976"/>
            <a:ext cx="12191999" cy="3278423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41"/>
          <p:cNvSpPr>
            <a:spLocks noGrp="1"/>
          </p:cNvSpPr>
          <p:nvPr>
            <p:ph type="pic" idx="3"/>
          </p:nvPr>
        </p:nvSpPr>
        <p:spPr>
          <a:xfrm>
            <a:off x="542834" y="1066801"/>
            <a:ext cx="3505199" cy="50777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03" name="Google Shape;203;p41"/>
          <p:cNvSpPr>
            <a:spLocks noGrp="1"/>
          </p:cNvSpPr>
          <p:nvPr>
            <p:ph type="pic" idx="4"/>
          </p:nvPr>
        </p:nvSpPr>
        <p:spPr>
          <a:xfrm>
            <a:off x="4191000" y="4343400"/>
            <a:ext cx="2743200" cy="18011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04" name="Google Shape;204;p41"/>
          <p:cNvSpPr>
            <a:spLocks noGrp="1"/>
          </p:cNvSpPr>
          <p:nvPr>
            <p:ph type="pic" idx="5"/>
          </p:nvPr>
        </p:nvSpPr>
        <p:spPr>
          <a:xfrm>
            <a:off x="4191000" y="1066801"/>
            <a:ext cx="2743200" cy="31260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05" name="Google Shape;205;p41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전체 이미지">
  <p:cSld name="전체 이미지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42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9" name="Google Shape;209;p42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2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전체 이미지">
  <p:cSld name="1_전체 이미지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43"/>
          <p:cNvSpPr txBox="1">
            <a:spLocks noGrp="1"/>
          </p:cNvSpPr>
          <p:nvPr>
            <p:ph type="body" idx="1"/>
          </p:nvPr>
        </p:nvSpPr>
        <p:spPr>
          <a:xfrm>
            <a:off x="7261801" y="1189969"/>
            <a:ext cx="4389542" cy="4677431"/>
          </a:xfrm>
          <a:prstGeom prst="rect">
            <a:avLst/>
          </a:prstGeom>
          <a:solidFill>
            <a:schemeClr val="lt1">
              <a:alpha val="87843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13" name="Google Shape;213;p43"/>
          <p:cNvSpPr txBox="1">
            <a:spLocks noGrp="1"/>
          </p:cNvSpPr>
          <p:nvPr>
            <p:ph type="body" idx="3"/>
          </p:nvPr>
        </p:nvSpPr>
        <p:spPr>
          <a:xfrm>
            <a:off x="7612321" y="1494770"/>
            <a:ext cx="3688080" cy="391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2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_주황">
  <p:cSld name="제목만_주황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" name="Google Shape;29;p15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부제 내용 및 이미지_상단 도형 바">
  <p:cSld name="1_제목 부제 내용 및 이미지_상단 도형 바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44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body" idx="1"/>
          </p:nvPr>
        </p:nvSpPr>
        <p:spPr>
          <a:xfrm>
            <a:off x="548640" y="4021648"/>
            <a:ext cx="5090157" cy="188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body" idx="2"/>
          </p:nvPr>
        </p:nvSpPr>
        <p:spPr>
          <a:xfrm>
            <a:off x="548640" y="3429000"/>
            <a:ext cx="509015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body" idx="3"/>
          </p:nvPr>
        </p:nvSpPr>
        <p:spPr>
          <a:xfrm>
            <a:off x="6527803" y="4021648"/>
            <a:ext cx="5090157" cy="188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22" name="Google Shape;222;p44"/>
          <p:cNvSpPr txBox="1">
            <a:spLocks noGrp="1"/>
          </p:cNvSpPr>
          <p:nvPr>
            <p:ph type="body" idx="4"/>
          </p:nvPr>
        </p:nvSpPr>
        <p:spPr>
          <a:xfrm>
            <a:off x="6527803" y="3429000"/>
            <a:ext cx="509015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23" name="Google Shape;223;p44"/>
          <p:cNvSpPr>
            <a:spLocks noGrp="1"/>
          </p:cNvSpPr>
          <p:nvPr>
            <p:ph type="pic" idx="5"/>
          </p:nvPr>
        </p:nvSpPr>
        <p:spPr>
          <a:xfrm>
            <a:off x="548944" y="2423061"/>
            <a:ext cx="711197" cy="723544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4"/>
          <p:cNvSpPr>
            <a:spLocks noGrp="1"/>
          </p:cNvSpPr>
          <p:nvPr>
            <p:ph type="pic" idx="6"/>
          </p:nvPr>
        </p:nvSpPr>
        <p:spPr>
          <a:xfrm>
            <a:off x="6527803" y="2423061"/>
            <a:ext cx="711197" cy="723544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4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부제 내용 및 이미지_상단 도형 바">
  <p:cSld name="2_제목 부제 내용 및 이미지_상단 도형 바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45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5"/>
          <p:cNvSpPr txBox="1">
            <a:spLocks noGrp="1"/>
          </p:cNvSpPr>
          <p:nvPr>
            <p:ph type="body" idx="1"/>
          </p:nvPr>
        </p:nvSpPr>
        <p:spPr>
          <a:xfrm>
            <a:off x="548640" y="4021648"/>
            <a:ext cx="3474720" cy="188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30" name="Google Shape;230;p45"/>
          <p:cNvSpPr txBox="1">
            <a:spLocks noGrp="1"/>
          </p:cNvSpPr>
          <p:nvPr>
            <p:ph type="body" idx="2"/>
          </p:nvPr>
        </p:nvSpPr>
        <p:spPr>
          <a:xfrm>
            <a:off x="548640" y="3429000"/>
            <a:ext cx="347472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31" name="Google Shape;231;p45"/>
          <p:cNvSpPr txBox="1">
            <a:spLocks noGrp="1"/>
          </p:cNvSpPr>
          <p:nvPr>
            <p:ph type="body" idx="3"/>
          </p:nvPr>
        </p:nvSpPr>
        <p:spPr>
          <a:xfrm>
            <a:off x="4358640" y="4021648"/>
            <a:ext cx="3474720" cy="188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32" name="Google Shape;232;p45"/>
          <p:cNvSpPr txBox="1">
            <a:spLocks noGrp="1"/>
          </p:cNvSpPr>
          <p:nvPr>
            <p:ph type="body" idx="4"/>
          </p:nvPr>
        </p:nvSpPr>
        <p:spPr>
          <a:xfrm>
            <a:off x="4358640" y="3429000"/>
            <a:ext cx="347472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33" name="Google Shape;233;p45"/>
          <p:cNvSpPr>
            <a:spLocks noGrp="1"/>
          </p:cNvSpPr>
          <p:nvPr>
            <p:ph type="pic" idx="5"/>
          </p:nvPr>
        </p:nvSpPr>
        <p:spPr>
          <a:xfrm>
            <a:off x="548944" y="2423061"/>
            <a:ext cx="711197" cy="723544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5"/>
          <p:cNvSpPr>
            <a:spLocks noGrp="1"/>
          </p:cNvSpPr>
          <p:nvPr>
            <p:ph type="pic" idx="6"/>
          </p:nvPr>
        </p:nvSpPr>
        <p:spPr>
          <a:xfrm>
            <a:off x="4358640" y="2423061"/>
            <a:ext cx="711197" cy="723544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5"/>
          <p:cNvSpPr txBox="1">
            <a:spLocks noGrp="1"/>
          </p:cNvSpPr>
          <p:nvPr>
            <p:ph type="body" idx="7"/>
          </p:nvPr>
        </p:nvSpPr>
        <p:spPr>
          <a:xfrm>
            <a:off x="8168640" y="4021648"/>
            <a:ext cx="3474720" cy="188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36" name="Google Shape;236;p45"/>
          <p:cNvSpPr txBox="1">
            <a:spLocks noGrp="1"/>
          </p:cNvSpPr>
          <p:nvPr>
            <p:ph type="body" idx="8"/>
          </p:nvPr>
        </p:nvSpPr>
        <p:spPr>
          <a:xfrm>
            <a:off x="8168640" y="3429000"/>
            <a:ext cx="347472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37" name="Google Shape;237;p45"/>
          <p:cNvSpPr>
            <a:spLocks noGrp="1"/>
          </p:cNvSpPr>
          <p:nvPr>
            <p:ph type="pic" idx="9"/>
          </p:nvPr>
        </p:nvSpPr>
        <p:spPr>
          <a:xfrm>
            <a:off x="8168336" y="2423061"/>
            <a:ext cx="711197" cy="723544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45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아이콘 콘텐츠 2행">
  <p:cSld name="제목 아이콘 콘텐츠 2행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46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6"/>
          <p:cNvSpPr txBox="1">
            <a:spLocks noGrp="1"/>
          </p:cNvSpPr>
          <p:nvPr>
            <p:ph type="body" idx="1"/>
          </p:nvPr>
        </p:nvSpPr>
        <p:spPr>
          <a:xfrm>
            <a:off x="5562600" y="2438400"/>
            <a:ext cx="5901458" cy="97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body" idx="2"/>
          </p:nvPr>
        </p:nvSpPr>
        <p:spPr>
          <a:xfrm>
            <a:off x="1524000" y="2713664"/>
            <a:ext cx="347472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44" name="Google Shape;244;p46"/>
          <p:cNvSpPr>
            <a:spLocks noGrp="1"/>
          </p:cNvSpPr>
          <p:nvPr>
            <p:ph type="pic" idx="3"/>
          </p:nvPr>
        </p:nvSpPr>
        <p:spPr>
          <a:xfrm>
            <a:off x="548944" y="2564258"/>
            <a:ext cx="711197" cy="723544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46"/>
          <p:cNvSpPr txBox="1">
            <a:spLocks noGrp="1"/>
          </p:cNvSpPr>
          <p:nvPr>
            <p:ph type="body" idx="4"/>
          </p:nvPr>
        </p:nvSpPr>
        <p:spPr>
          <a:xfrm>
            <a:off x="5562600" y="4391622"/>
            <a:ext cx="5901458" cy="97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46" name="Google Shape;246;p46"/>
          <p:cNvSpPr txBox="1">
            <a:spLocks noGrp="1"/>
          </p:cNvSpPr>
          <p:nvPr>
            <p:ph type="body" idx="5"/>
          </p:nvPr>
        </p:nvSpPr>
        <p:spPr>
          <a:xfrm>
            <a:off x="1524000" y="4666886"/>
            <a:ext cx="347472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47" name="Google Shape;247;p46"/>
          <p:cNvSpPr>
            <a:spLocks noGrp="1"/>
          </p:cNvSpPr>
          <p:nvPr>
            <p:ph type="pic" idx="6"/>
          </p:nvPr>
        </p:nvSpPr>
        <p:spPr>
          <a:xfrm>
            <a:off x="548944" y="4517480"/>
            <a:ext cx="711197" cy="723544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46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아이콘 콘텐츠 3행">
  <p:cSld name="제목 아이콘 콘텐츠 3행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47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7"/>
          <p:cNvSpPr txBox="1">
            <a:spLocks noGrp="1"/>
          </p:cNvSpPr>
          <p:nvPr>
            <p:ph type="body" idx="1"/>
          </p:nvPr>
        </p:nvSpPr>
        <p:spPr>
          <a:xfrm>
            <a:off x="5562600" y="2423061"/>
            <a:ext cx="5901458" cy="100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53" name="Google Shape;253;p47"/>
          <p:cNvSpPr txBox="1">
            <a:spLocks noGrp="1"/>
          </p:cNvSpPr>
          <p:nvPr>
            <p:ph type="body" idx="2"/>
          </p:nvPr>
        </p:nvSpPr>
        <p:spPr>
          <a:xfrm>
            <a:off x="1524000" y="2713664"/>
            <a:ext cx="3810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54" name="Google Shape;254;p47"/>
          <p:cNvSpPr>
            <a:spLocks noGrp="1"/>
          </p:cNvSpPr>
          <p:nvPr>
            <p:ph type="pic" idx="3"/>
          </p:nvPr>
        </p:nvSpPr>
        <p:spPr>
          <a:xfrm>
            <a:off x="548944" y="2564258"/>
            <a:ext cx="711197" cy="723544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47"/>
          <p:cNvSpPr txBox="1">
            <a:spLocks noGrp="1"/>
          </p:cNvSpPr>
          <p:nvPr>
            <p:ph type="body" idx="4"/>
          </p:nvPr>
        </p:nvSpPr>
        <p:spPr>
          <a:xfrm>
            <a:off x="5562600" y="3556396"/>
            <a:ext cx="5901458" cy="100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56" name="Google Shape;256;p47"/>
          <p:cNvSpPr txBox="1">
            <a:spLocks noGrp="1"/>
          </p:cNvSpPr>
          <p:nvPr>
            <p:ph type="body" idx="5"/>
          </p:nvPr>
        </p:nvSpPr>
        <p:spPr>
          <a:xfrm>
            <a:off x="1524000" y="3846999"/>
            <a:ext cx="3810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57" name="Google Shape;257;p47"/>
          <p:cNvSpPr>
            <a:spLocks noGrp="1"/>
          </p:cNvSpPr>
          <p:nvPr>
            <p:ph type="pic" idx="6"/>
          </p:nvPr>
        </p:nvSpPr>
        <p:spPr>
          <a:xfrm>
            <a:off x="548944" y="3697593"/>
            <a:ext cx="711197" cy="723544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47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9" name="Google Shape;259;p47"/>
          <p:cNvSpPr txBox="1">
            <a:spLocks noGrp="1"/>
          </p:cNvSpPr>
          <p:nvPr>
            <p:ph type="body" idx="7"/>
          </p:nvPr>
        </p:nvSpPr>
        <p:spPr>
          <a:xfrm>
            <a:off x="5562600" y="4689732"/>
            <a:ext cx="5901458" cy="100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60" name="Google Shape;260;p47"/>
          <p:cNvSpPr txBox="1">
            <a:spLocks noGrp="1"/>
          </p:cNvSpPr>
          <p:nvPr>
            <p:ph type="body" idx="8"/>
          </p:nvPr>
        </p:nvSpPr>
        <p:spPr>
          <a:xfrm>
            <a:off x="1524000" y="4980335"/>
            <a:ext cx="3810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61" name="Google Shape;261;p47"/>
          <p:cNvSpPr>
            <a:spLocks noGrp="1"/>
          </p:cNvSpPr>
          <p:nvPr>
            <p:ph type="pic" idx="9"/>
          </p:nvPr>
        </p:nvSpPr>
        <p:spPr>
          <a:xfrm>
            <a:off x="548944" y="4830929"/>
            <a:ext cx="711197" cy="72354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사이드 패치 아이콘 콘텐츠 3행">
  <p:cSld name="제목 사이드 패치 아이콘 콘텐츠 3행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/>
          <p:nvPr/>
        </p:nvSpPr>
        <p:spPr>
          <a:xfrm>
            <a:off x="-1" y="0"/>
            <a:ext cx="8329286" cy="6858000"/>
          </a:xfrm>
          <a:custGeom>
            <a:avLst/>
            <a:gdLst/>
            <a:ahLst/>
            <a:cxnLst/>
            <a:rect l="l" t="t" r="r" b="b"/>
            <a:pathLst>
              <a:path w="8329286" h="6858000" extrusionOk="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48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7151214" y="2035302"/>
            <a:ext cx="4312844" cy="91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67" name="Google Shape;267;p48"/>
          <p:cNvSpPr txBox="1">
            <a:spLocks noGrp="1"/>
          </p:cNvSpPr>
          <p:nvPr>
            <p:ph type="body" idx="2"/>
          </p:nvPr>
        </p:nvSpPr>
        <p:spPr>
          <a:xfrm>
            <a:off x="624840" y="2280181"/>
            <a:ext cx="493776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68" name="Google Shape;268;p48"/>
          <p:cNvSpPr>
            <a:spLocks noGrp="1"/>
          </p:cNvSpPr>
          <p:nvPr>
            <p:ph type="pic" idx="3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69" name="Google Shape;269;p48"/>
          <p:cNvSpPr txBox="1">
            <a:spLocks noGrp="1"/>
          </p:cNvSpPr>
          <p:nvPr>
            <p:ph type="body" idx="4"/>
          </p:nvPr>
        </p:nvSpPr>
        <p:spPr>
          <a:xfrm>
            <a:off x="6071132" y="3576256"/>
            <a:ext cx="5392925" cy="91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body" idx="5"/>
          </p:nvPr>
        </p:nvSpPr>
        <p:spPr>
          <a:xfrm>
            <a:off x="548640" y="3846999"/>
            <a:ext cx="402336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>
            <a:spLocks noGrp="1"/>
          </p:cNvSpPr>
          <p:nvPr>
            <p:ph type="pic" idx="6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72" name="Google Shape;272;p48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body" idx="7"/>
          </p:nvPr>
        </p:nvSpPr>
        <p:spPr>
          <a:xfrm>
            <a:off x="4949699" y="5117210"/>
            <a:ext cx="6514359" cy="91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8"/>
          </p:nvPr>
        </p:nvSpPr>
        <p:spPr>
          <a:xfrm>
            <a:off x="548641" y="5362089"/>
            <a:ext cx="295656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75" name="Google Shape;275;p48"/>
          <p:cNvSpPr>
            <a:spLocks noGrp="1"/>
          </p:cNvSpPr>
          <p:nvPr>
            <p:ph type="pic" idx="9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76" name="Google Shape;276;p48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사이드 패치 제목만">
  <p:cSld name="제목 사이드 패치 제목만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/>
          <p:nvPr/>
        </p:nvSpPr>
        <p:spPr>
          <a:xfrm>
            <a:off x="-1" y="0"/>
            <a:ext cx="8329286" cy="6858000"/>
          </a:xfrm>
          <a:custGeom>
            <a:avLst/>
            <a:gdLst/>
            <a:ahLst/>
            <a:cxnLst/>
            <a:rect l="l" t="t" r="r" b="b"/>
            <a:pathLst>
              <a:path w="8329286" h="6858000" extrusionOk="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49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49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9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82" name="Google Shape;282;p49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3" name="Google Shape;283;p49"/>
          <p:cNvCxnSpPr/>
          <p:nvPr/>
        </p:nvCxnSpPr>
        <p:spPr>
          <a:xfrm>
            <a:off x="2018097" y="5181600"/>
            <a:ext cx="688207" cy="0"/>
          </a:xfrm>
          <a:prstGeom prst="straightConnector1">
            <a:avLst/>
          </a:prstGeom>
          <a:noFill/>
          <a:ln w="571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284;p49"/>
          <p:cNvCxnSpPr/>
          <p:nvPr/>
        </p:nvCxnSpPr>
        <p:spPr>
          <a:xfrm>
            <a:off x="5751896" y="5181600"/>
            <a:ext cx="688207" cy="0"/>
          </a:xfrm>
          <a:prstGeom prst="straightConnector1">
            <a:avLst/>
          </a:prstGeom>
          <a:noFill/>
          <a:ln w="571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" name="Google Shape;285;p49"/>
          <p:cNvCxnSpPr/>
          <p:nvPr/>
        </p:nvCxnSpPr>
        <p:spPr>
          <a:xfrm>
            <a:off x="9485696" y="5181600"/>
            <a:ext cx="688207" cy="0"/>
          </a:xfrm>
          <a:prstGeom prst="straightConnector1">
            <a:avLst/>
          </a:prstGeom>
          <a:noFill/>
          <a:ln w="571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49"/>
          <p:cNvSpPr>
            <a:spLocks noGrp="1"/>
          </p:cNvSpPr>
          <p:nvPr>
            <p:ph type="pic" idx="2"/>
          </p:nvPr>
        </p:nvSpPr>
        <p:spPr>
          <a:xfrm>
            <a:off x="533401" y="2057401"/>
            <a:ext cx="3657599" cy="276280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87" name="Google Shape;287;p49"/>
          <p:cNvSpPr>
            <a:spLocks noGrp="1"/>
          </p:cNvSpPr>
          <p:nvPr>
            <p:ph type="pic" idx="3"/>
          </p:nvPr>
        </p:nvSpPr>
        <p:spPr>
          <a:xfrm>
            <a:off x="4267200" y="2057401"/>
            <a:ext cx="3657599" cy="276280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88" name="Google Shape;288;p49"/>
          <p:cNvSpPr>
            <a:spLocks noGrp="1"/>
          </p:cNvSpPr>
          <p:nvPr>
            <p:ph type="pic" idx="4"/>
          </p:nvPr>
        </p:nvSpPr>
        <p:spPr>
          <a:xfrm>
            <a:off x="8001000" y="2057401"/>
            <a:ext cx="3657599" cy="276280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89" name="Google Shape;289;p49"/>
          <p:cNvSpPr txBox="1">
            <a:spLocks noGrp="1"/>
          </p:cNvSpPr>
          <p:nvPr>
            <p:ph type="body" idx="1"/>
          </p:nvPr>
        </p:nvSpPr>
        <p:spPr>
          <a:xfrm>
            <a:off x="548640" y="5542992"/>
            <a:ext cx="364235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90" name="Google Shape;290;p49"/>
          <p:cNvSpPr txBox="1">
            <a:spLocks noGrp="1"/>
          </p:cNvSpPr>
          <p:nvPr>
            <p:ph type="body" idx="5"/>
          </p:nvPr>
        </p:nvSpPr>
        <p:spPr>
          <a:xfrm>
            <a:off x="4267200" y="5542992"/>
            <a:ext cx="364235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91" name="Google Shape;291;p49"/>
          <p:cNvSpPr txBox="1">
            <a:spLocks noGrp="1"/>
          </p:cNvSpPr>
          <p:nvPr>
            <p:ph type="body" idx="6"/>
          </p:nvPr>
        </p:nvSpPr>
        <p:spPr>
          <a:xfrm>
            <a:off x="8001000" y="5542992"/>
            <a:ext cx="364235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팀 슬라이드">
  <p:cSld name="팀 슬라이드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/>
          <p:nvPr/>
        </p:nvSpPr>
        <p:spPr>
          <a:xfrm>
            <a:off x="-1" y="0"/>
            <a:ext cx="8329286" cy="6858000"/>
          </a:xfrm>
          <a:custGeom>
            <a:avLst/>
            <a:gdLst/>
            <a:ahLst/>
            <a:cxnLst/>
            <a:rect l="l" t="t" r="r" b="b"/>
            <a:pathLst>
              <a:path w="8329286" h="6858000" extrusionOk="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50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50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0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7" name="Google Shape;297;p50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8" name="Google Shape;298;p50"/>
          <p:cNvCxnSpPr/>
          <p:nvPr/>
        </p:nvCxnSpPr>
        <p:spPr>
          <a:xfrm>
            <a:off x="1751397" y="5027659"/>
            <a:ext cx="688207" cy="0"/>
          </a:xfrm>
          <a:prstGeom prst="straightConnector1">
            <a:avLst/>
          </a:prstGeom>
          <a:noFill/>
          <a:ln w="571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" name="Google Shape;299;p50"/>
          <p:cNvSpPr>
            <a:spLocks noGrp="1"/>
          </p:cNvSpPr>
          <p:nvPr>
            <p:ph type="pic" idx="2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00" name="Google Shape;300;p50"/>
          <p:cNvSpPr txBox="1">
            <a:spLocks noGrp="1"/>
          </p:cNvSpPr>
          <p:nvPr>
            <p:ph type="body" idx="1"/>
          </p:nvPr>
        </p:nvSpPr>
        <p:spPr>
          <a:xfrm>
            <a:off x="541021" y="5307558"/>
            <a:ext cx="310895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3"/>
          </p:nvPr>
        </p:nvSpPr>
        <p:spPr>
          <a:xfrm>
            <a:off x="541021" y="5688559"/>
            <a:ext cx="3108959" cy="32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cxnSp>
        <p:nvCxnSpPr>
          <p:cNvPr id="302" name="Google Shape;302;p50"/>
          <p:cNvCxnSpPr/>
          <p:nvPr/>
        </p:nvCxnSpPr>
        <p:spPr>
          <a:xfrm flipH="1">
            <a:off x="3907846" y="2747071"/>
            <a:ext cx="2160050" cy="283607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" name="Google Shape;303;p50"/>
          <p:cNvCxnSpPr/>
          <p:nvPr/>
        </p:nvCxnSpPr>
        <p:spPr>
          <a:xfrm rot="10800000">
            <a:off x="5536511" y="3617080"/>
            <a:ext cx="0" cy="109728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50"/>
          <p:cNvGrpSpPr/>
          <p:nvPr/>
        </p:nvGrpSpPr>
        <p:grpSpPr>
          <a:xfrm>
            <a:off x="3906013" y="2754546"/>
            <a:ext cx="3254399" cy="2828600"/>
            <a:chOff x="4431265" y="2199060"/>
            <a:chExt cx="3363136" cy="2828600"/>
          </a:xfrm>
        </p:grpSpPr>
        <p:cxnSp>
          <p:nvCxnSpPr>
            <p:cNvPr id="305" name="Google Shape;305;p50"/>
            <p:cNvCxnSpPr/>
            <p:nvPr/>
          </p:nvCxnSpPr>
          <p:spPr>
            <a:xfrm rot="10800000">
              <a:off x="7227429" y="1632088"/>
              <a:ext cx="0" cy="1133943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50"/>
            <p:cNvCxnSpPr/>
            <p:nvPr/>
          </p:nvCxnSpPr>
          <p:spPr>
            <a:xfrm rot="10800000">
              <a:off x="4950988" y="4507936"/>
              <a:ext cx="0" cy="103944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50"/>
          <p:cNvSpPr>
            <a:spLocks noGrp="1"/>
          </p:cNvSpPr>
          <p:nvPr>
            <p:ph type="pic" idx="4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08" name="Google Shape;308;p50"/>
          <p:cNvSpPr>
            <a:spLocks noGrp="1"/>
          </p:cNvSpPr>
          <p:nvPr>
            <p:ph type="pic" idx="5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09" name="Google Shape;309;p50"/>
          <p:cNvSpPr>
            <a:spLocks noGrp="1"/>
          </p:cNvSpPr>
          <p:nvPr>
            <p:ph type="pic" idx="6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cxnSp>
        <p:nvCxnSpPr>
          <p:cNvPr id="310" name="Google Shape;310;p50"/>
          <p:cNvCxnSpPr/>
          <p:nvPr/>
        </p:nvCxnSpPr>
        <p:spPr>
          <a:xfrm flipH="1">
            <a:off x="7036660" y="2747071"/>
            <a:ext cx="2160050" cy="283607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" name="Google Shape;311;p50"/>
          <p:cNvCxnSpPr/>
          <p:nvPr/>
        </p:nvCxnSpPr>
        <p:spPr>
          <a:xfrm rot="10800000">
            <a:off x="8665325" y="3617080"/>
            <a:ext cx="0" cy="109728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2" name="Google Shape;312;p50"/>
          <p:cNvGrpSpPr/>
          <p:nvPr/>
        </p:nvGrpSpPr>
        <p:grpSpPr>
          <a:xfrm>
            <a:off x="7034827" y="2754546"/>
            <a:ext cx="3254399" cy="2828600"/>
            <a:chOff x="4431265" y="2199060"/>
            <a:chExt cx="3363136" cy="2828600"/>
          </a:xfrm>
        </p:grpSpPr>
        <p:cxnSp>
          <p:nvCxnSpPr>
            <p:cNvPr id="313" name="Google Shape;313;p50"/>
            <p:cNvCxnSpPr/>
            <p:nvPr/>
          </p:nvCxnSpPr>
          <p:spPr>
            <a:xfrm rot="10800000">
              <a:off x="7227429" y="1632088"/>
              <a:ext cx="0" cy="1133943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p50"/>
            <p:cNvCxnSpPr/>
            <p:nvPr/>
          </p:nvCxnSpPr>
          <p:spPr>
            <a:xfrm rot="10800000">
              <a:off x="4950988" y="4507936"/>
              <a:ext cx="0" cy="103944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5" name="Google Shape;315;p50"/>
          <p:cNvSpPr>
            <a:spLocks noGrp="1"/>
          </p:cNvSpPr>
          <p:nvPr>
            <p:ph type="pic" idx="7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16" name="Google Shape;316;p50"/>
          <p:cNvSpPr>
            <a:spLocks noGrp="1"/>
          </p:cNvSpPr>
          <p:nvPr>
            <p:ph type="pic" idx="8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17" name="Google Shape;317;p50"/>
          <p:cNvSpPr>
            <a:spLocks noGrp="1"/>
          </p:cNvSpPr>
          <p:nvPr>
            <p:ph type="pic" idx="9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18" name="Google Shape;318;p50"/>
          <p:cNvSpPr txBox="1">
            <a:spLocks noGrp="1"/>
          </p:cNvSpPr>
          <p:nvPr>
            <p:ph type="body" idx="13"/>
          </p:nvPr>
        </p:nvSpPr>
        <p:spPr>
          <a:xfrm>
            <a:off x="7595850" y="2643605"/>
            <a:ext cx="1311814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19" name="Google Shape;319;p50"/>
          <p:cNvSpPr txBox="1">
            <a:spLocks noGrp="1"/>
          </p:cNvSpPr>
          <p:nvPr>
            <p:ph type="body" idx="14"/>
          </p:nvPr>
        </p:nvSpPr>
        <p:spPr>
          <a:xfrm>
            <a:off x="6557415" y="4083115"/>
            <a:ext cx="1311814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20" name="Google Shape;320;p50"/>
          <p:cNvSpPr txBox="1">
            <a:spLocks noGrp="1"/>
          </p:cNvSpPr>
          <p:nvPr>
            <p:ph type="body" idx="15"/>
          </p:nvPr>
        </p:nvSpPr>
        <p:spPr>
          <a:xfrm>
            <a:off x="5564282" y="5509983"/>
            <a:ext cx="1311814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16"/>
          </p:nvPr>
        </p:nvSpPr>
        <p:spPr>
          <a:xfrm>
            <a:off x="10727786" y="2643605"/>
            <a:ext cx="1311814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22" name="Google Shape;322;p50"/>
          <p:cNvSpPr txBox="1">
            <a:spLocks noGrp="1"/>
          </p:cNvSpPr>
          <p:nvPr>
            <p:ph type="body" idx="17"/>
          </p:nvPr>
        </p:nvSpPr>
        <p:spPr>
          <a:xfrm>
            <a:off x="9689351" y="4083115"/>
            <a:ext cx="1311814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23" name="Google Shape;323;p50"/>
          <p:cNvSpPr txBox="1">
            <a:spLocks noGrp="1"/>
          </p:cNvSpPr>
          <p:nvPr>
            <p:ph type="body" idx="18"/>
          </p:nvPr>
        </p:nvSpPr>
        <p:spPr>
          <a:xfrm>
            <a:off x="8696218" y="5509983"/>
            <a:ext cx="1311814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_조직 차트">
  <p:cSld name="제목만_조직 차트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51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51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28" name="Google Shape;328;p51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51"/>
          <p:cNvSpPr>
            <a:spLocks noGrp="1"/>
          </p:cNvSpPr>
          <p:nvPr>
            <p:ph type="pic" idx="2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30" name="Google Shape;330;p51"/>
          <p:cNvSpPr txBox="1">
            <a:spLocks noGrp="1"/>
          </p:cNvSpPr>
          <p:nvPr>
            <p:ph type="body" idx="1"/>
          </p:nvPr>
        </p:nvSpPr>
        <p:spPr>
          <a:xfrm>
            <a:off x="5788864" y="2618469"/>
            <a:ext cx="310895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31" name="Google Shape;331;p51"/>
          <p:cNvSpPr txBox="1">
            <a:spLocks noGrp="1"/>
          </p:cNvSpPr>
          <p:nvPr>
            <p:ph type="body" idx="3"/>
          </p:nvPr>
        </p:nvSpPr>
        <p:spPr>
          <a:xfrm>
            <a:off x="5788864" y="2999470"/>
            <a:ext cx="3108959" cy="32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cxnSp>
        <p:nvCxnSpPr>
          <p:cNvPr id="332" name="Google Shape;332;p51"/>
          <p:cNvCxnSpPr/>
          <p:nvPr/>
        </p:nvCxnSpPr>
        <p:spPr>
          <a:xfrm rot="10800000">
            <a:off x="6146423" y="665228"/>
            <a:ext cx="0" cy="740664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51"/>
          <p:cNvSpPr>
            <a:spLocks noGrp="1"/>
          </p:cNvSpPr>
          <p:nvPr>
            <p:ph type="pic" idx="4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34" name="Google Shape;334;p51"/>
          <p:cNvSpPr txBox="1">
            <a:spLocks noGrp="1"/>
          </p:cNvSpPr>
          <p:nvPr>
            <p:ph type="body" idx="5"/>
          </p:nvPr>
        </p:nvSpPr>
        <p:spPr>
          <a:xfrm>
            <a:off x="1520494" y="5114385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35" name="Google Shape;335;p51"/>
          <p:cNvSpPr txBox="1">
            <a:spLocks noGrp="1"/>
          </p:cNvSpPr>
          <p:nvPr>
            <p:ph type="body" idx="6"/>
          </p:nvPr>
        </p:nvSpPr>
        <p:spPr>
          <a:xfrm>
            <a:off x="1520494" y="5346798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36" name="Google Shape;336;p51"/>
          <p:cNvSpPr>
            <a:spLocks noGrp="1"/>
          </p:cNvSpPr>
          <p:nvPr>
            <p:ph type="pic" idx="7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37" name="Google Shape;337;p51"/>
          <p:cNvSpPr txBox="1">
            <a:spLocks noGrp="1"/>
          </p:cNvSpPr>
          <p:nvPr>
            <p:ph type="body" idx="8"/>
          </p:nvPr>
        </p:nvSpPr>
        <p:spPr>
          <a:xfrm>
            <a:off x="3349294" y="5114385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38" name="Google Shape;338;p51"/>
          <p:cNvSpPr txBox="1">
            <a:spLocks noGrp="1"/>
          </p:cNvSpPr>
          <p:nvPr>
            <p:ph type="body" idx="9"/>
          </p:nvPr>
        </p:nvSpPr>
        <p:spPr>
          <a:xfrm>
            <a:off x="3349294" y="5346798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39" name="Google Shape;339;p51"/>
          <p:cNvSpPr>
            <a:spLocks noGrp="1"/>
          </p:cNvSpPr>
          <p:nvPr>
            <p:ph type="pic" idx="13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40" name="Google Shape;340;p51"/>
          <p:cNvSpPr txBox="1">
            <a:spLocks noGrp="1"/>
          </p:cNvSpPr>
          <p:nvPr>
            <p:ph type="body" idx="14"/>
          </p:nvPr>
        </p:nvSpPr>
        <p:spPr>
          <a:xfrm>
            <a:off x="5159044" y="5114385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41" name="Google Shape;341;p51"/>
          <p:cNvSpPr txBox="1">
            <a:spLocks noGrp="1"/>
          </p:cNvSpPr>
          <p:nvPr>
            <p:ph type="body" idx="15"/>
          </p:nvPr>
        </p:nvSpPr>
        <p:spPr>
          <a:xfrm>
            <a:off x="5159044" y="5346798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42" name="Google Shape;342;p51"/>
          <p:cNvSpPr>
            <a:spLocks noGrp="1"/>
          </p:cNvSpPr>
          <p:nvPr>
            <p:ph type="pic" idx="16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43" name="Google Shape;343;p51"/>
          <p:cNvSpPr txBox="1">
            <a:spLocks noGrp="1"/>
          </p:cNvSpPr>
          <p:nvPr>
            <p:ph type="body" idx="17"/>
          </p:nvPr>
        </p:nvSpPr>
        <p:spPr>
          <a:xfrm>
            <a:off x="6968794" y="5114385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body" idx="18"/>
          </p:nvPr>
        </p:nvSpPr>
        <p:spPr>
          <a:xfrm>
            <a:off x="6968794" y="5346798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45" name="Google Shape;345;p51"/>
          <p:cNvSpPr>
            <a:spLocks noGrp="1"/>
          </p:cNvSpPr>
          <p:nvPr>
            <p:ph type="pic" idx="19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46" name="Google Shape;346;p51"/>
          <p:cNvSpPr txBox="1">
            <a:spLocks noGrp="1"/>
          </p:cNvSpPr>
          <p:nvPr>
            <p:ph type="body" idx="20"/>
          </p:nvPr>
        </p:nvSpPr>
        <p:spPr>
          <a:xfrm>
            <a:off x="8775905" y="5114385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47" name="Google Shape;347;p51"/>
          <p:cNvSpPr txBox="1">
            <a:spLocks noGrp="1"/>
          </p:cNvSpPr>
          <p:nvPr>
            <p:ph type="body" idx="21"/>
          </p:nvPr>
        </p:nvSpPr>
        <p:spPr>
          <a:xfrm>
            <a:off x="8775905" y="5346798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_조직 차트 6">
  <p:cSld name="제목만_조직 차트 6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2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52"/>
          <p:cNvSpPr>
            <a:spLocks noGrp="1"/>
          </p:cNvSpPr>
          <p:nvPr>
            <p:ph type="pic" idx="2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54" name="Google Shape;354;p52"/>
          <p:cNvSpPr txBox="1">
            <a:spLocks noGrp="1"/>
          </p:cNvSpPr>
          <p:nvPr>
            <p:ph type="body" idx="1"/>
          </p:nvPr>
        </p:nvSpPr>
        <p:spPr>
          <a:xfrm>
            <a:off x="5425441" y="2618469"/>
            <a:ext cx="310895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55" name="Google Shape;355;p52"/>
          <p:cNvSpPr txBox="1">
            <a:spLocks noGrp="1"/>
          </p:cNvSpPr>
          <p:nvPr>
            <p:ph type="body" idx="3"/>
          </p:nvPr>
        </p:nvSpPr>
        <p:spPr>
          <a:xfrm>
            <a:off x="5425441" y="2999470"/>
            <a:ext cx="3108959" cy="32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cxnSp>
        <p:nvCxnSpPr>
          <p:cNvPr id="356" name="Google Shape;356;p52"/>
          <p:cNvCxnSpPr/>
          <p:nvPr/>
        </p:nvCxnSpPr>
        <p:spPr>
          <a:xfrm rot="10800000">
            <a:off x="6165169" y="-112012"/>
            <a:ext cx="0" cy="896112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" name="Google Shape;357;p52"/>
          <p:cNvSpPr>
            <a:spLocks noGrp="1"/>
          </p:cNvSpPr>
          <p:nvPr>
            <p:ph type="pic" idx="4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58" name="Google Shape;358;p52"/>
          <p:cNvSpPr txBox="1">
            <a:spLocks noGrp="1"/>
          </p:cNvSpPr>
          <p:nvPr>
            <p:ph type="body" idx="5"/>
          </p:nvPr>
        </p:nvSpPr>
        <p:spPr>
          <a:xfrm>
            <a:off x="762000" y="5114385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body" idx="6"/>
          </p:nvPr>
        </p:nvSpPr>
        <p:spPr>
          <a:xfrm>
            <a:off x="762000" y="5346798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60" name="Google Shape;360;p52"/>
          <p:cNvSpPr>
            <a:spLocks noGrp="1"/>
          </p:cNvSpPr>
          <p:nvPr>
            <p:ph type="pic" idx="7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61" name="Google Shape;361;p52"/>
          <p:cNvSpPr txBox="1">
            <a:spLocks noGrp="1"/>
          </p:cNvSpPr>
          <p:nvPr>
            <p:ph type="body" idx="8"/>
          </p:nvPr>
        </p:nvSpPr>
        <p:spPr>
          <a:xfrm>
            <a:off x="2590800" y="5114385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body" idx="9"/>
          </p:nvPr>
        </p:nvSpPr>
        <p:spPr>
          <a:xfrm>
            <a:off x="2590800" y="5346798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63" name="Google Shape;363;p52"/>
          <p:cNvSpPr>
            <a:spLocks noGrp="1"/>
          </p:cNvSpPr>
          <p:nvPr>
            <p:ph type="pic" idx="13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64" name="Google Shape;364;p52"/>
          <p:cNvSpPr txBox="1">
            <a:spLocks noGrp="1"/>
          </p:cNvSpPr>
          <p:nvPr>
            <p:ph type="body" idx="14"/>
          </p:nvPr>
        </p:nvSpPr>
        <p:spPr>
          <a:xfrm>
            <a:off x="4400550" y="5114385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65" name="Google Shape;365;p52"/>
          <p:cNvSpPr txBox="1">
            <a:spLocks noGrp="1"/>
          </p:cNvSpPr>
          <p:nvPr>
            <p:ph type="body" idx="15"/>
          </p:nvPr>
        </p:nvSpPr>
        <p:spPr>
          <a:xfrm>
            <a:off x="4400550" y="5346798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66" name="Google Shape;366;p52"/>
          <p:cNvSpPr>
            <a:spLocks noGrp="1"/>
          </p:cNvSpPr>
          <p:nvPr>
            <p:ph type="pic" idx="16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67" name="Google Shape;367;p52"/>
          <p:cNvSpPr txBox="1">
            <a:spLocks noGrp="1"/>
          </p:cNvSpPr>
          <p:nvPr>
            <p:ph type="body" idx="17"/>
          </p:nvPr>
        </p:nvSpPr>
        <p:spPr>
          <a:xfrm>
            <a:off x="6210300" y="5114385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68" name="Google Shape;368;p52"/>
          <p:cNvSpPr txBox="1">
            <a:spLocks noGrp="1"/>
          </p:cNvSpPr>
          <p:nvPr>
            <p:ph type="body" idx="18"/>
          </p:nvPr>
        </p:nvSpPr>
        <p:spPr>
          <a:xfrm>
            <a:off x="6210300" y="5346798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69" name="Google Shape;369;p52"/>
          <p:cNvSpPr>
            <a:spLocks noGrp="1"/>
          </p:cNvSpPr>
          <p:nvPr>
            <p:ph type="pic" idx="19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70" name="Google Shape;370;p52"/>
          <p:cNvSpPr txBox="1">
            <a:spLocks noGrp="1"/>
          </p:cNvSpPr>
          <p:nvPr>
            <p:ph type="body" idx="20"/>
          </p:nvPr>
        </p:nvSpPr>
        <p:spPr>
          <a:xfrm>
            <a:off x="8017411" y="5114385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71" name="Google Shape;371;p52"/>
          <p:cNvSpPr txBox="1">
            <a:spLocks noGrp="1"/>
          </p:cNvSpPr>
          <p:nvPr>
            <p:ph type="body" idx="21"/>
          </p:nvPr>
        </p:nvSpPr>
        <p:spPr>
          <a:xfrm>
            <a:off x="8017411" y="5346798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72" name="Google Shape;372;p52"/>
          <p:cNvSpPr>
            <a:spLocks noGrp="1"/>
          </p:cNvSpPr>
          <p:nvPr>
            <p:ph type="pic" idx="22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73" name="Google Shape;373;p52"/>
          <p:cNvSpPr txBox="1">
            <a:spLocks noGrp="1"/>
          </p:cNvSpPr>
          <p:nvPr>
            <p:ph type="body" idx="23"/>
          </p:nvPr>
        </p:nvSpPr>
        <p:spPr>
          <a:xfrm>
            <a:off x="9824522" y="5114385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74" name="Google Shape;374;p52"/>
          <p:cNvSpPr txBox="1">
            <a:spLocks noGrp="1"/>
          </p:cNvSpPr>
          <p:nvPr>
            <p:ph type="body" idx="24"/>
          </p:nvPr>
        </p:nvSpPr>
        <p:spPr>
          <a:xfrm>
            <a:off x="9824522" y="5346798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_조직 차트 12">
  <p:cSld name="제목만_조직 차트 1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53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53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9" name="Google Shape;379;p53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53"/>
          <p:cNvSpPr>
            <a:spLocks noGrp="1"/>
          </p:cNvSpPr>
          <p:nvPr>
            <p:ph type="pic" idx="2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81" name="Google Shape;381;p53"/>
          <p:cNvSpPr txBox="1">
            <a:spLocks noGrp="1"/>
          </p:cNvSpPr>
          <p:nvPr>
            <p:ph type="body" idx="1"/>
          </p:nvPr>
        </p:nvSpPr>
        <p:spPr>
          <a:xfrm>
            <a:off x="5601136" y="2288331"/>
            <a:ext cx="3108959" cy="29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82" name="Google Shape;382;p53"/>
          <p:cNvSpPr txBox="1">
            <a:spLocks noGrp="1"/>
          </p:cNvSpPr>
          <p:nvPr>
            <p:ph type="body" idx="3"/>
          </p:nvPr>
        </p:nvSpPr>
        <p:spPr>
          <a:xfrm>
            <a:off x="5601136" y="2566041"/>
            <a:ext cx="3108959" cy="22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cxnSp>
        <p:nvCxnSpPr>
          <p:cNvPr id="383" name="Google Shape;383;p53"/>
          <p:cNvCxnSpPr/>
          <p:nvPr/>
        </p:nvCxnSpPr>
        <p:spPr>
          <a:xfrm rot="10800000">
            <a:off x="6165169" y="-670561"/>
            <a:ext cx="0" cy="896112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53"/>
          <p:cNvSpPr>
            <a:spLocks noGrp="1"/>
          </p:cNvSpPr>
          <p:nvPr>
            <p:ph type="pic" idx="4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85" name="Google Shape;385;p53"/>
          <p:cNvSpPr txBox="1">
            <a:spLocks noGrp="1"/>
          </p:cNvSpPr>
          <p:nvPr>
            <p:ph type="body" idx="5"/>
          </p:nvPr>
        </p:nvSpPr>
        <p:spPr>
          <a:xfrm>
            <a:off x="762000" y="4327380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86" name="Google Shape;386;p53"/>
          <p:cNvSpPr txBox="1">
            <a:spLocks noGrp="1"/>
          </p:cNvSpPr>
          <p:nvPr>
            <p:ph type="body" idx="6"/>
          </p:nvPr>
        </p:nvSpPr>
        <p:spPr>
          <a:xfrm>
            <a:off x="762000" y="4497392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87" name="Google Shape;387;p53"/>
          <p:cNvSpPr>
            <a:spLocks noGrp="1"/>
          </p:cNvSpPr>
          <p:nvPr>
            <p:ph type="pic" idx="7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88" name="Google Shape;388;p53"/>
          <p:cNvSpPr txBox="1">
            <a:spLocks noGrp="1"/>
          </p:cNvSpPr>
          <p:nvPr>
            <p:ph type="body" idx="8"/>
          </p:nvPr>
        </p:nvSpPr>
        <p:spPr>
          <a:xfrm>
            <a:off x="2590800" y="4327380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89" name="Google Shape;389;p53"/>
          <p:cNvSpPr txBox="1">
            <a:spLocks noGrp="1"/>
          </p:cNvSpPr>
          <p:nvPr>
            <p:ph type="body" idx="9"/>
          </p:nvPr>
        </p:nvSpPr>
        <p:spPr>
          <a:xfrm>
            <a:off x="2590800" y="4497392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90" name="Google Shape;390;p53"/>
          <p:cNvSpPr>
            <a:spLocks noGrp="1"/>
          </p:cNvSpPr>
          <p:nvPr>
            <p:ph type="pic" idx="13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91" name="Google Shape;391;p53"/>
          <p:cNvSpPr txBox="1">
            <a:spLocks noGrp="1"/>
          </p:cNvSpPr>
          <p:nvPr>
            <p:ph type="body" idx="14"/>
          </p:nvPr>
        </p:nvSpPr>
        <p:spPr>
          <a:xfrm>
            <a:off x="4400550" y="4327380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92" name="Google Shape;392;p53"/>
          <p:cNvSpPr txBox="1">
            <a:spLocks noGrp="1"/>
          </p:cNvSpPr>
          <p:nvPr>
            <p:ph type="body" idx="15"/>
          </p:nvPr>
        </p:nvSpPr>
        <p:spPr>
          <a:xfrm>
            <a:off x="4400550" y="4497392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93" name="Google Shape;393;p53"/>
          <p:cNvSpPr>
            <a:spLocks noGrp="1"/>
          </p:cNvSpPr>
          <p:nvPr>
            <p:ph type="pic" idx="16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94" name="Google Shape;394;p53"/>
          <p:cNvSpPr txBox="1">
            <a:spLocks noGrp="1"/>
          </p:cNvSpPr>
          <p:nvPr>
            <p:ph type="body" idx="17"/>
          </p:nvPr>
        </p:nvSpPr>
        <p:spPr>
          <a:xfrm>
            <a:off x="6210300" y="4327380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body" idx="18"/>
          </p:nvPr>
        </p:nvSpPr>
        <p:spPr>
          <a:xfrm>
            <a:off x="6210300" y="4497392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96" name="Google Shape;396;p53"/>
          <p:cNvSpPr>
            <a:spLocks noGrp="1"/>
          </p:cNvSpPr>
          <p:nvPr>
            <p:ph type="pic" idx="19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97" name="Google Shape;397;p53"/>
          <p:cNvSpPr txBox="1">
            <a:spLocks noGrp="1"/>
          </p:cNvSpPr>
          <p:nvPr>
            <p:ph type="body" idx="20"/>
          </p:nvPr>
        </p:nvSpPr>
        <p:spPr>
          <a:xfrm>
            <a:off x="8017411" y="4327380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98" name="Google Shape;398;p53"/>
          <p:cNvSpPr txBox="1">
            <a:spLocks noGrp="1"/>
          </p:cNvSpPr>
          <p:nvPr>
            <p:ph type="body" idx="21"/>
          </p:nvPr>
        </p:nvSpPr>
        <p:spPr>
          <a:xfrm>
            <a:off x="8017411" y="4497392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99" name="Google Shape;399;p53"/>
          <p:cNvSpPr>
            <a:spLocks noGrp="1"/>
          </p:cNvSpPr>
          <p:nvPr>
            <p:ph type="pic" idx="22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400" name="Google Shape;400;p53"/>
          <p:cNvSpPr txBox="1">
            <a:spLocks noGrp="1"/>
          </p:cNvSpPr>
          <p:nvPr>
            <p:ph type="body" idx="23"/>
          </p:nvPr>
        </p:nvSpPr>
        <p:spPr>
          <a:xfrm>
            <a:off x="9824522" y="4327380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body" idx="24"/>
          </p:nvPr>
        </p:nvSpPr>
        <p:spPr>
          <a:xfrm>
            <a:off x="9824522" y="4497392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cxnSp>
        <p:nvCxnSpPr>
          <p:cNvPr id="402" name="Google Shape;402;p53"/>
          <p:cNvCxnSpPr/>
          <p:nvPr/>
        </p:nvCxnSpPr>
        <p:spPr>
          <a:xfrm rot="10800000">
            <a:off x="6165169" y="2642433"/>
            <a:ext cx="0" cy="556415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53"/>
          <p:cNvSpPr>
            <a:spLocks noGrp="1"/>
          </p:cNvSpPr>
          <p:nvPr>
            <p:ph type="pic" idx="25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404" name="Google Shape;404;p53"/>
          <p:cNvSpPr txBox="1">
            <a:spLocks noGrp="1"/>
          </p:cNvSpPr>
          <p:nvPr>
            <p:ph type="body" idx="26"/>
          </p:nvPr>
        </p:nvSpPr>
        <p:spPr>
          <a:xfrm>
            <a:off x="2590800" y="5988389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05" name="Google Shape;405;p53"/>
          <p:cNvSpPr txBox="1">
            <a:spLocks noGrp="1"/>
          </p:cNvSpPr>
          <p:nvPr>
            <p:ph type="body" idx="27"/>
          </p:nvPr>
        </p:nvSpPr>
        <p:spPr>
          <a:xfrm>
            <a:off x="2590800" y="6158401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06" name="Google Shape;406;p53"/>
          <p:cNvSpPr>
            <a:spLocks noGrp="1"/>
          </p:cNvSpPr>
          <p:nvPr>
            <p:ph type="pic" idx="28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407" name="Google Shape;407;p53"/>
          <p:cNvSpPr txBox="1">
            <a:spLocks noGrp="1"/>
          </p:cNvSpPr>
          <p:nvPr>
            <p:ph type="body" idx="29"/>
          </p:nvPr>
        </p:nvSpPr>
        <p:spPr>
          <a:xfrm>
            <a:off x="4400550" y="5988389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08" name="Google Shape;408;p53"/>
          <p:cNvSpPr txBox="1">
            <a:spLocks noGrp="1"/>
          </p:cNvSpPr>
          <p:nvPr>
            <p:ph type="body" idx="30"/>
          </p:nvPr>
        </p:nvSpPr>
        <p:spPr>
          <a:xfrm>
            <a:off x="4400550" y="6158401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09" name="Google Shape;409;p53"/>
          <p:cNvSpPr>
            <a:spLocks noGrp="1"/>
          </p:cNvSpPr>
          <p:nvPr>
            <p:ph type="pic" idx="3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410" name="Google Shape;410;p53"/>
          <p:cNvSpPr txBox="1">
            <a:spLocks noGrp="1"/>
          </p:cNvSpPr>
          <p:nvPr>
            <p:ph type="body" idx="32"/>
          </p:nvPr>
        </p:nvSpPr>
        <p:spPr>
          <a:xfrm>
            <a:off x="6210300" y="5988389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11" name="Google Shape;411;p53"/>
          <p:cNvSpPr txBox="1">
            <a:spLocks noGrp="1"/>
          </p:cNvSpPr>
          <p:nvPr>
            <p:ph type="body" idx="33"/>
          </p:nvPr>
        </p:nvSpPr>
        <p:spPr>
          <a:xfrm>
            <a:off x="6210300" y="6158401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12" name="Google Shape;412;p53"/>
          <p:cNvSpPr>
            <a:spLocks noGrp="1"/>
          </p:cNvSpPr>
          <p:nvPr>
            <p:ph type="pic" idx="34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413" name="Google Shape;413;p53"/>
          <p:cNvSpPr txBox="1">
            <a:spLocks noGrp="1"/>
          </p:cNvSpPr>
          <p:nvPr>
            <p:ph type="body" idx="35"/>
          </p:nvPr>
        </p:nvSpPr>
        <p:spPr>
          <a:xfrm>
            <a:off x="8017411" y="5988389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14" name="Google Shape;414;p53"/>
          <p:cNvSpPr txBox="1">
            <a:spLocks noGrp="1"/>
          </p:cNvSpPr>
          <p:nvPr>
            <p:ph type="body" idx="36"/>
          </p:nvPr>
        </p:nvSpPr>
        <p:spPr>
          <a:xfrm>
            <a:off x="8017411" y="6158401"/>
            <a:ext cx="158729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_바다 녹색">
  <p:cSld name="제목만_바다 녹색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" name="Google Shape;34;p16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사이드 패치 제목만">
  <p:cSld name="1_제목 사이드 패치 제목만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/>
          <p:nvPr/>
        </p:nvSpPr>
        <p:spPr>
          <a:xfrm>
            <a:off x="-1" y="0"/>
            <a:ext cx="8329286" cy="6858000"/>
          </a:xfrm>
          <a:custGeom>
            <a:avLst/>
            <a:gdLst/>
            <a:ahLst/>
            <a:cxnLst/>
            <a:rect l="l" t="t" r="r" b="b"/>
            <a:pathLst>
              <a:path w="8329286" h="6858000" extrusionOk="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54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54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54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20" name="Google Shape;420;p54"/>
          <p:cNvSpPr/>
          <p:nvPr/>
        </p:nvSpPr>
        <p:spPr>
          <a:xfrm>
            <a:off x="0" y="0"/>
            <a:ext cx="8329286" cy="457200"/>
          </a:xfrm>
          <a:custGeom>
            <a:avLst/>
            <a:gdLst/>
            <a:ahLst/>
            <a:cxnLst/>
            <a:rect l="l" t="t" r="r" b="b"/>
            <a:pathLst>
              <a:path w="8329286" h="457200" extrusionOk="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이미지 캡션 내용_주황">
  <p:cSld name="이미지 캡션 내용_주황">
    <p:bg>
      <p:bgPr>
        <a:solidFill>
          <a:schemeClr val="accent2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>
            <a:spLocks noGrp="1"/>
          </p:cNvSpPr>
          <p:nvPr>
            <p:ph type="pic" idx="2"/>
          </p:nvPr>
        </p:nvSpPr>
        <p:spPr>
          <a:xfrm>
            <a:off x="0" y="0"/>
            <a:ext cx="8329286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38100" algn="l" rotWithShape="0">
              <a:srgbClr val="000000">
                <a:alpha val="40000"/>
              </a:srgbClr>
            </a:outerShdw>
          </a:effectLst>
        </p:spPr>
      </p:sp>
      <p:sp>
        <p:nvSpPr>
          <p:cNvPr id="423" name="Google Shape;423;p55"/>
          <p:cNvSpPr txBox="1">
            <a:spLocks noGrp="1"/>
          </p:cNvSpPr>
          <p:nvPr>
            <p:ph type="body" idx="1"/>
          </p:nvPr>
        </p:nvSpPr>
        <p:spPr>
          <a:xfrm>
            <a:off x="990600" y="609600"/>
            <a:ext cx="4648200" cy="624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24" name="Google Shape;424;p55"/>
          <p:cNvSpPr txBox="1"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55"/>
          <p:cNvSpPr txBox="1">
            <a:spLocks noGrp="1"/>
          </p:cNvSpPr>
          <p:nvPr>
            <p:ph type="subTitle" idx="3"/>
          </p:nvPr>
        </p:nvSpPr>
        <p:spPr>
          <a:xfrm>
            <a:off x="6057900" y="4114800"/>
            <a:ext cx="4876800" cy="137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6" name="Google Shape;426;p55"/>
          <p:cNvSpPr txBox="1">
            <a:spLocks noGrp="1"/>
          </p:cNvSpPr>
          <p:nvPr>
            <p:ph type="body" idx="4"/>
          </p:nvPr>
        </p:nvSpPr>
        <p:spPr>
          <a:xfrm rot="-5400000">
            <a:off x="381000" y="4840091"/>
            <a:ext cx="1219200" cy="22581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27" name="Google Shape;427;p55"/>
          <p:cNvSpPr txBox="1">
            <a:spLocks noGrp="1"/>
          </p:cNvSpPr>
          <p:nvPr>
            <p:ph type="body" idx="5"/>
          </p:nvPr>
        </p:nvSpPr>
        <p:spPr>
          <a:xfrm rot="-5400000">
            <a:off x="5029200" y="4840092"/>
            <a:ext cx="1219200" cy="22581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규">
  <p:cSld name="세규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>
            <a:spLocks noGrp="1"/>
          </p:cNvSpPr>
          <p:nvPr>
            <p:ph type="body" idx="1"/>
          </p:nvPr>
        </p:nvSpPr>
        <p:spPr>
          <a:xfrm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30" name="Google Shape;430;p56"/>
          <p:cNvSpPr txBox="1">
            <a:spLocks noGrp="1"/>
          </p:cNvSpPr>
          <p:nvPr>
            <p:ph type="body" idx="2"/>
          </p:nvPr>
        </p:nvSpPr>
        <p:spPr>
          <a:xfrm>
            <a:off x="285750" y="0"/>
            <a:ext cx="11620500" cy="6591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31" name="Google Shape;431;p56"/>
          <p:cNvSpPr txBox="1"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56"/>
          <p:cNvSpPr txBox="1">
            <a:spLocks noGrp="1"/>
          </p:cNvSpPr>
          <p:nvPr>
            <p:ph type="body" idx="3"/>
          </p:nvPr>
        </p:nvSpPr>
        <p:spPr>
          <a:xfrm>
            <a:off x="0" y="2679192"/>
            <a:ext cx="533400" cy="149961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세규">
  <p:cSld name="1_세규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>
            <a:spLocks noGrp="1"/>
          </p:cNvSpPr>
          <p:nvPr>
            <p:ph type="body" idx="1"/>
          </p:nvPr>
        </p:nvSpPr>
        <p:spPr>
          <a:xfrm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35" name="Google Shape;435;p57"/>
          <p:cNvSpPr txBox="1">
            <a:spLocks noGrp="1"/>
          </p:cNvSpPr>
          <p:nvPr>
            <p:ph type="body" idx="2"/>
          </p:nvPr>
        </p:nvSpPr>
        <p:spPr>
          <a:xfrm>
            <a:off x="285750" y="0"/>
            <a:ext cx="11620500" cy="6591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36" name="Google Shape;436;p57"/>
          <p:cNvSpPr txBox="1"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57"/>
          <p:cNvSpPr txBox="1">
            <a:spLocks noGrp="1"/>
          </p:cNvSpPr>
          <p:nvPr>
            <p:ph type="body" idx="3"/>
          </p:nvPr>
        </p:nvSpPr>
        <p:spPr>
          <a:xfrm>
            <a:off x="0" y="2679192"/>
            <a:ext cx="533400" cy="1499616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세규">
  <p:cSld name="2_세규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>
            <a:spLocks noGrp="1"/>
          </p:cNvSpPr>
          <p:nvPr>
            <p:ph type="body" idx="1"/>
          </p:nvPr>
        </p:nvSpPr>
        <p:spPr>
          <a:xfrm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body" idx="2"/>
          </p:nvPr>
        </p:nvSpPr>
        <p:spPr>
          <a:xfrm>
            <a:off x="285750" y="0"/>
            <a:ext cx="11620500" cy="65913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41" name="Google Shape;441;p58"/>
          <p:cNvSpPr txBox="1"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58"/>
          <p:cNvSpPr txBox="1">
            <a:spLocks noGrp="1"/>
          </p:cNvSpPr>
          <p:nvPr>
            <p:ph type="body" idx="3"/>
          </p:nvPr>
        </p:nvSpPr>
        <p:spPr>
          <a:xfrm>
            <a:off x="0" y="2679192"/>
            <a:ext cx="533400" cy="149961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세규">
  <p:cSld name="3_세규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5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5723182"/>
          </a:xfrm>
          <a:prstGeom prst="rect">
            <a:avLst/>
          </a:prstGeom>
          <a:solidFill>
            <a:schemeClr val="accent2">
              <a:alpha val="83921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46" name="Google Shape;446;p59"/>
          <p:cNvSpPr txBox="1">
            <a:spLocks noGrp="1"/>
          </p:cNvSpPr>
          <p:nvPr>
            <p:ph type="body" idx="3"/>
          </p:nvPr>
        </p:nvSpPr>
        <p:spPr>
          <a:xfrm>
            <a:off x="533400" y="0"/>
            <a:ext cx="6781800" cy="6324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47" name="Google Shape;447;p59"/>
          <p:cNvSpPr txBox="1"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59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세규">
  <p:cSld name="4_세규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>
            <a:spLocks noGrp="1"/>
          </p:cNvSpPr>
          <p:nvPr>
            <p:ph type="pic" idx="2"/>
          </p:nvPr>
        </p:nvSpPr>
        <p:spPr>
          <a:xfrm>
            <a:off x="0" y="5378958"/>
            <a:ext cx="12191999" cy="1479041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6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57231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2700000" algn="tl" rotWithShape="0">
              <a:srgbClr val="000000">
                <a:alpha val="65882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52" name="Google Shape;452;p60"/>
          <p:cNvSpPr txBox="1"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60"/>
          <p:cNvSpPr txBox="1">
            <a:spLocks noGrp="1"/>
          </p:cNvSpPr>
          <p:nvPr>
            <p:ph type="body" idx="3"/>
          </p:nvPr>
        </p:nvSpPr>
        <p:spPr>
          <a:xfrm>
            <a:off x="0" y="633984"/>
            <a:ext cx="304800" cy="14996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54" name="Google Shape;454;p60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세규">
  <p:cSld name="5_세규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>
            <a:spLocks noGrp="1"/>
          </p:cNvSpPr>
          <p:nvPr>
            <p:ph type="pic" idx="2"/>
          </p:nvPr>
        </p:nvSpPr>
        <p:spPr>
          <a:xfrm>
            <a:off x="0" y="5378958"/>
            <a:ext cx="12191999" cy="1479041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6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57231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rgbClr val="000000">
                <a:alpha val="65882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58" name="Google Shape;458;p61"/>
          <p:cNvSpPr txBox="1"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61"/>
          <p:cNvSpPr txBox="1">
            <a:spLocks noGrp="1"/>
          </p:cNvSpPr>
          <p:nvPr>
            <p:ph type="body" idx="3"/>
          </p:nvPr>
        </p:nvSpPr>
        <p:spPr>
          <a:xfrm>
            <a:off x="0" y="633984"/>
            <a:ext cx="304800" cy="14996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60" name="Google Shape;460;p61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세규">
  <p:cSld name="6_세규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>
            <a:spLocks noGrp="1"/>
          </p:cNvSpPr>
          <p:nvPr>
            <p:ph type="pic" idx="2"/>
          </p:nvPr>
        </p:nvSpPr>
        <p:spPr>
          <a:xfrm>
            <a:off x="0" y="5378958"/>
            <a:ext cx="12191999" cy="1479041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6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5723182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152400" dist="38100" dir="2700000" algn="tl" rotWithShape="0">
              <a:srgbClr val="000000">
                <a:alpha val="65882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64" name="Google Shape;464;p62"/>
          <p:cNvSpPr txBox="1"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62"/>
          <p:cNvSpPr txBox="1">
            <a:spLocks noGrp="1"/>
          </p:cNvSpPr>
          <p:nvPr>
            <p:ph type="body" idx="3"/>
          </p:nvPr>
        </p:nvSpPr>
        <p:spPr>
          <a:xfrm>
            <a:off x="0" y="633984"/>
            <a:ext cx="304800" cy="14996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66" name="Google Shape;466;p62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세규">
  <p:cSld name="7_세규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>
            <a:spLocks noGrp="1"/>
          </p:cNvSpPr>
          <p:nvPr>
            <p:ph type="pic" idx="2"/>
          </p:nvPr>
        </p:nvSpPr>
        <p:spPr>
          <a:xfrm>
            <a:off x="0" y="5378958"/>
            <a:ext cx="12191999" cy="1479041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6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5723182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52400" dist="38100" dir="2700000" algn="tl" rotWithShape="0">
              <a:srgbClr val="000000">
                <a:alpha val="65882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type="body" idx="3"/>
          </p:nvPr>
        </p:nvSpPr>
        <p:spPr>
          <a:xfrm>
            <a:off x="0" y="633984"/>
            <a:ext cx="304800" cy="14996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72" name="Google Shape;472;p63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전체 이미지">
  <p:cSld name="2_전체 이미지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552269" y="1189969"/>
            <a:ext cx="4389542" cy="4677431"/>
          </a:xfrm>
          <a:prstGeom prst="rect">
            <a:avLst/>
          </a:prstGeom>
          <a:solidFill>
            <a:schemeClr val="accent2">
              <a:alpha val="87843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3"/>
          </p:nvPr>
        </p:nvSpPr>
        <p:spPr>
          <a:xfrm>
            <a:off x="902789" y="1494770"/>
            <a:ext cx="3688080" cy="391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2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마침-감사합니다 1">
  <p:cSld name="마침-감사합니다 1">
    <p:bg>
      <p:bgPr>
        <a:solidFill>
          <a:srgbClr val="F2F2F2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4"/>
          <p:cNvSpPr txBox="1">
            <a:spLocks noGrp="1"/>
          </p:cNvSpPr>
          <p:nvPr>
            <p:ph type="body" idx="1"/>
          </p:nvPr>
        </p:nvSpPr>
        <p:spPr>
          <a:xfrm>
            <a:off x="1181099" y="457200"/>
            <a:ext cx="8128343" cy="6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75" name="Google Shape;475;p64"/>
          <p:cNvSpPr/>
          <p:nvPr/>
        </p:nvSpPr>
        <p:spPr>
          <a:xfrm rot="2232448">
            <a:off x="9455741" y="-926244"/>
            <a:ext cx="131438" cy="8710488"/>
          </a:xfrm>
          <a:custGeom>
            <a:avLst/>
            <a:gdLst/>
            <a:ahLst/>
            <a:cxnLst/>
            <a:rect l="l" t="t" r="r" b="b"/>
            <a:pathLst>
              <a:path w="131438" h="8710488" extrusionOk="0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64"/>
          <p:cNvSpPr/>
          <p:nvPr/>
        </p:nvSpPr>
        <p:spPr>
          <a:xfrm rot="2232448">
            <a:off x="9332817" y="-941780"/>
            <a:ext cx="172357" cy="8741560"/>
          </a:xfrm>
          <a:custGeom>
            <a:avLst/>
            <a:gdLst/>
            <a:ahLst/>
            <a:cxnLst/>
            <a:rect l="l" t="t" r="r" b="b"/>
            <a:pathLst>
              <a:path w="172357" h="8741560" extrusionOk="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64"/>
          <p:cNvSpPr txBox="1">
            <a:spLocks noGrp="1"/>
          </p:cNvSpPr>
          <p:nvPr>
            <p:ph type="body" idx="2"/>
          </p:nvPr>
        </p:nvSpPr>
        <p:spPr>
          <a:xfrm>
            <a:off x="990599" y="304800"/>
            <a:ext cx="8128343" cy="624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78" name="Google Shape;478;p64"/>
          <p:cNvSpPr txBox="1">
            <a:spLocks noGrp="1"/>
          </p:cNvSpPr>
          <p:nvPr>
            <p:ph type="ctrTitle"/>
          </p:nvPr>
        </p:nvSpPr>
        <p:spPr>
          <a:xfrm>
            <a:off x="1378135" y="1219200"/>
            <a:ext cx="7232465" cy="90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E52"/>
              </a:buClr>
              <a:buSzPts val="5000"/>
              <a:buFont typeface="Malgun Gothic"/>
              <a:buNone/>
              <a:defRPr sz="5000" cap="none">
                <a:solidFill>
                  <a:srgbClr val="2C2E5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64"/>
          <p:cNvSpPr/>
          <p:nvPr/>
        </p:nvSpPr>
        <p:spPr>
          <a:xfrm rot="-5400000" flipH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64"/>
          <p:cNvSpPr>
            <a:spLocks noGrp="1"/>
          </p:cNvSpPr>
          <p:nvPr>
            <p:ph type="pic" idx="3"/>
          </p:nvPr>
        </p:nvSpPr>
        <p:spPr>
          <a:xfrm>
            <a:off x="7013448" y="34960"/>
            <a:ext cx="5178552" cy="682304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마침-감사합니다 2">
  <p:cSld name="마침-감사합니다 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483" name="Google Shape;483;p65"/>
          <p:cNvSpPr>
            <a:spLocks noGrp="1"/>
          </p:cNvSpPr>
          <p:nvPr>
            <p:ph type="body" idx="1"/>
          </p:nvPr>
        </p:nvSpPr>
        <p:spPr>
          <a:xfrm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84" name="Google Shape;484;p65"/>
          <p:cNvSpPr txBox="1">
            <a:spLocks noGrp="1"/>
          </p:cNvSpPr>
          <p:nvPr>
            <p:ph type="body" idx="3"/>
          </p:nvPr>
        </p:nvSpPr>
        <p:spPr>
          <a:xfrm>
            <a:off x="2190750" y="609600"/>
            <a:ext cx="7810500" cy="563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85" name="Google Shape;485;p65"/>
          <p:cNvSpPr txBox="1"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algun Gothic"/>
              <a:buNone/>
              <a:defRPr sz="5000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마침-감사합니다 3">
  <p:cSld name="마침-감사합니다 3">
    <p:bg>
      <p:bgPr>
        <a:solidFill>
          <a:srgbClr val="F2F2F2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88" name="Google Shape;488;p66"/>
          <p:cNvSpPr>
            <a:spLocks noGrp="1"/>
          </p:cNvSpPr>
          <p:nvPr>
            <p:ph type="body" idx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89" name="Google Shape;489;p66"/>
          <p:cNvSpPr>
            <a:spLocks noGrp="1"/>
          </p:cNvSpPr>
          <p:nvPr>
            <p:ph type="body" idx="3"/>
          </p:nvPr>
        </p:nvSpPr>
        <p:spPr>
          <a:xfrm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90" name="Google Shape;490;p66"/>
          <p:cNvSpPr txBox="1">
            <a:spLocks noGrp="1"/>
          </p:cNvSpPr>
          <p:nvPr>
            <p:ph type="body" idx="4"/>
          </p:nvPr>
        </p:nvSpPr>
        <p:spPr>
          <a:xfrm>
            <a:off x="2190750" y="609600"/>
            <a:ext cx="7810500" cy="5638800"/>
          </a:xfrm>
          <a:prstGeom prst="rect">
            <a:avLst/>
          </a:prstGeom>
          <a:solidFill>
            <a:srgbClr val="32345C">
              <a:alpha val="91764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91" name="Google Shape;491;p66"/>
          <p:cNvSpPr txBox="1"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algun Gothic"/>
              <a:buNone/>
              <a:defRPr sz="5000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마침-감사합니다 4">
  <p:cSld name="마침-감사합니다 4">
    <p:bg>
      <p:bgPr>
        <a:solidFill>
          <a:srgbClr val="F2F2F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7"/>
          <p:cNvSpPr txBox="1">
            <a:spLocks noGrp="1"/>
          </p:cNvSpPr>
          <p:nvPr>
            <p:ph type="body" idx="1"/>
          </p:nvPr>
        </p:nvSpPr>
        <p:spPr>
          <a:xfrm rot="-2005898" flipH="1">
            <a:off x="584131" y="-142449"/>
            <a:ext cx="1218268" cy="61771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94" name="Google Shape;494;p67"/>
          <p:cNvSpPr>
            <a:spLocks noGrp="1"/>
          </p:cNvSpPr>
          <p:nvPr>
            <p:ph type="pic" idx="2"/>
          </p:nvPr>
        </p:nvSpPr>
        <p:spPr>
          <a:xfrm>
            <a:off x="3124200" y="0"/>
            <a:ext cx="9067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95" name="Google Shape;495;p67"/>
          <p:cNvSpPr txBox="1">
            <a:spLocks noGrp="1"/>
          </p:cNvSpPr>
          <p:nvPr>
            <p:ph type="body" idx="3"/>
          </p:nvPr>
        </p:nvSpPr>
        <p:spPr>
          <a:xfrm>
            <a:off x="533400" y="266700"/>
            <a:ext cx="5105400" cy="632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96" name="Google Shape;496;p67"/>
          <p:cNvSpPr txBox="1"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Malgun Gothic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67"/>
          <p:cNvSpPr>
            <a:spLocks noGrp="1"/>
          </p:cNvSpPr>
          <p:nvPr>
            <p:ph type="body" idx="4"/>
          </p:nvPr>
        </p:nvSpPr>
        <p:spPr>
          <a:xfrm flipH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마침-감사합니다 5">
  <p:cSld name="마침-감사합니다 5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>
            <a:spLocks noGrp="1"/>
          </p:cNvSpPr>
          <p:nvPr>
            <p:ph type="pic" idx="2"/>
          </p:nvPr>
        </p:nvSpPr>
        <p:spPr>
          <a:xfrm>
            <a:off x="0" y="0"/>
            <a:ext cx="8329286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38100" algn="l" rotWithShape="0">
              <a:srgbClr val="000000">
                <a:alpha val="40000"/>
              </a:srgbClr>
            </a:outerShdw>
          </a:effectLst>
        </p:spPr>
      </p:sp>
      <p:sp>
        <p:nvSpPr>
          <p:cNvPr id="500" name="Google Shape;500;p68"/>
          <p:cNvSpPr txBox="1">
            <a:spLocks noGrp="1"/>
          </p:cNvSpPr>
          <p:nvPr>
            <p:ph type="body" idx="1"/>
          </p:nvPr>
        </p:nvSpPr>
        <p:spPr>
          <a:xfrm>
            <a:off x="990600" y="609600"/>
            <a:ext cx="4648200" cy="563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501" name="Google Shape;501;p68"/>
          <p:cNvSpPr txBox="1"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Malgun Gothic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68"/>
          <p:cNvSpPr txBox="1">
            <a:spLocks noGrp="1"/>
          </p:cNvSpPr>
          <p:nvPr>
            <p:ph type="body" idx="3"/>
          </p:nvPr>
        </p:nvSpPr>
        <p:spPr>
          <a:xfrm>
            <a:off x="2705100" y="409575"/>
            <a:ext cx="1219200" cy="4000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503" name="Google Shape;503;p68"/>
          <p:cNvSpPr txBox="1">
            <a:spLocks noGrp="1"/>
          </p:cNvSpPr>
          <p:nvPr>
            <p:ph type="body" idx="4"/>
          </p:nvPr>
        </p:nvSpPr>
        <p:spPr>
          <a:xfrm>
            <a:off x="2705100" y="6076950"/>
            <a:ext cx="1219200" cy="4000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상단 표시줄이 있는 전체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이미지 삽입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11672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상단 표시줄이 있는 전체 이미지">
  <p:cSld name="상단 표시줄이 있는 전체 이미지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48;p19"/>
          <p:cNvSpPr>
            <a:spLocks noGrp="1"/>
          </p:cNvSpPr>
          <p:nvPr>
            <p:ph type="pic" idx="2"/>
          </p:nvPr>
        </p:nvSpPr>
        <p:spPr>
          <a:xfrm>
            <a:off x="0" y="112976"/>
            <a:ext cx="12191999" cy="6745024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2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부제 내용 및 절반 이미지_상단 도형 바">
  <p:cSld name="제목 부제 내용 및 절반 이미지_상단 도형 바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>
            <a:spLocks noGrp="1"/>
          </p:cNvSpPr>
          <p:nvPr>
            <p:ph type="pic" idx="2"/>
          </p:nvPr>
        </p:nvSpPr>
        <p:spPr>
          <a:xfrm>
            <a:off x="548641" y="2667001"/>
            <a:ext cx="5775959" cy="3543552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20"/>
          <p:cNvSpPr/>
          <p:nvPr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  <a:defRPr sz="4000" b="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1"/>
          </p:nvPr>
        </p:nvSpPr>
        <p:spPr>
          <a:xfrm>
            <a:off x="6553200" y="2667001"/>
            <a:ext cx="5090157" cy="354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3"/>
          </p:nvPr>
        </p:nvSpPr>
        <p:spPr>
          <a:xfrm>
            <a:off x="548640" y="1676400"/>
            <a:ext cx="10837333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_진노랑">
  <p:cSld name="제목 슬라이드_진노랑">
    <p:bg>
      <p:bgPr>
        <a:solidFill>
          <a:srgbClr val="F2F2F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body" idx="1"/>
          </p:nvPr>
        </p:nvSpPr>
        <p:spPr>
          <a:xfrm>
            <a:off x="1181099" y="457200"/>
            <a:ext cx="8128343" cy="62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/>
          <p:nvPr/>
        </p:nvSpPr>
        <p:spPr>
          <a:xfrm rot="2232448">
            <a:off x="9455741" y="-926244"/>
            <a:ext cx="131438" cy="8710488"/>
          </a:xfrm>
          <a:custGeom>
            <a:avLst/>
            <a:gdLst/>
            <a:ahLst/>
            <a:cxnLst/>
            <a:rect l="l" t="t" r="r" b="b"/>
            <a:pathLst>
              <a:path w="131438" h="8710488" extrusionOk="0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21"/>
          <p:cNvSpPr/>
          <p:nvPr/>
        </p:nvSpPr>
        <p:spPr>
          <a:xfrm rot="2232448">
            <a:off x="9332817" y="-941780"/>
            <a:ext cx="172357" cy="8741560"/>
          </a:xfrm>
          <a:custGeom>
            <a:avLst/>
            <a:gdLst/>
            <a:ahLst/>
            <a:cxnLst/>
            <a:rect l="l" t="t" r="r" b="b"/>
            <a:pathLst>
              <a:path w="172357" h="8741560" extrusionOk="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body" idx="2"/>
          </p:nvPr>
        </p:nvSpPr>
        <p:spPr>
          <a:xfrm>
            <a:off x="990599" y="304800"/>
            <a:ext cx="8128343" cy="624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E52"/>
              </a:buClr>
              <a:buSzPts val="5000"/>
              <a:buFont typeface="Malgun Gothic"/>
              <a:buNone/>
              <a:defRPr sz="5000" cap="none">
                <a:solidFill>
                  <a:srgbClr val="2C2E5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ubTitle" idx="3"/>
          </p:nvPr>
        </p:nvSpPr>
        <p:spPr>
          <a:xfrm>
            <a:off x="1378134" y="4069079"/>
            <a:ext cx="502266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21"/>
          <p:cNvSpPr/>
          <p:nvPr/>
        </p:nvSpPr>
        <p:spPr>
          <a:xfrm rot="-5400000" flipH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66;p21"/>
          <p:cNvSpPr>
            <a:spLocks noGrp="1"/>
          </p:cNvSpPr>
          <p:nvPr>
            <p:ph type="pic" idx="4"/>
          </p:nvPr>
        </p:nvSpPr>
        <p:spPr>
          <a:xfrm>
            <a:off x="7013448" y="34960"/>
            <a:ext cx="5178552" cy="682304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제목 슬라이드_진노랑">
  <p:cSld name="1_제목 슬라이드_진노랑">
    <p:bg>
      <p:bgPr>
        <a:solidFill>
          <a:srgbClr val="F2F2F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1181099" y="457200"/>
            <a:ext cx="8128343" cy="6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 rot="2232448">
            <a:off x="9455741" y="-926244"/>
            <a:ext cx="131438" cy="8710488"/>
          </a:xfrm>
          <a:custGeom>
            <a:avLst/>
            <a:gdLst/>
            <a:ahLst/>
            <a:cxnLst/>
            <a:rect l="l" t="t" r="r" b="b"/>
            <a:pathLst>
              <a:path w="131438" h="8710488" extrusionOk="0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22"/>
          <p:cNvSpPr/>
          <p:nvPr/>
        </p:nvSpPr>
        <p:spPr>
          <a:xfrm rot="2232448">
            <a:off x="9332817" y="-941780"/>
            <a:ext cx="172357" cy="8741560"/>
          </a:xfrm>
          <a:custGeom>
            <a:avLst/>
            <a:gdLst/>
            <a:ahLst/>
            <a:cxnLst/>
            <a:rect l="l" t="t" r="r" b="b"/>
            <a:pathLst>
              <a:path w="172357" h="8741560" extrusionOk="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2"/>
          </p:nvPr>
        </p:nvSpPr>
        <p:spPr>
          <a:xfrm>
            <a:off x="990599" y="304800"/>
            <a:ext cx="8128343" cy="624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E52"/>
              </a:buClr>
              <a:buSzPts val="5000"/>
              <a:buFont typeface="Malgun Gothic"/>
              <a:buNone/>
              <a:defRPr sz="5000" cap="none">
                <a:solidFill>
                  <a:srgbClr val="2C2E5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ubTitle" idx="3"/>
          </p:nvPr>
        </p:nvSpPr>
        <p:spPr>
          <a:xfrm>
            <a:off x="1378134" y="4069079"/>
            <a:ext cx="502266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22"/>
          <p:cNvSpPr/>
          <p:nvPr/>
        </p:nvSpPr>
        <p:spPr>
          <a:xfrm rot="-5400000" flipH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22"/>
          <p:cNvSpPr>
            <a:spLocks noGrp="1"/>
          </p:cNvSpPr>
          <p:nvPr>
            <p:ph type="pic" idx="4"/>
          </p:nvPr>
        </p:nvSpPr>
        <p:spPr>
          <a:xfrm>
            <a:off x="7013448" y="34960"/>
            <a:ext cx="5178552" cy="682304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200"/>
              <a:buFont typeface="Malgun Gothic"/>
              <a:buNone/>
              <a:defRPr sz="42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651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10" name="Google Shape;510;p1"/>
          <p:cNvSpPr>
            <a:spLocks noGrp="1"/>
          </p:cNvSpPr>
          <p:nvPr>
            <p:ph type="body" idx="1"/>
          </p:nvPr>
        </p:nvSpPr>
        <p:spPr>
          <a:xfrm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511" name="Google Shape;511;p1"/>
          <p:cNvSpPr txBox="1">
            <a:spLocks noGrp="1"/>
          </p:cNvSpPr>
          <p:nvPr>
            <p:ph type="body" idx="3"/>
          </p:nvPr>
        </p:nvSpPr>
        <p:spPr>
          <a:xfrm>
            <a:off x="2190750" y="609600"/>
            <a:ext cx="7810500" cy="563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512" name="Google Shape;512;p1"/>
          <p:cNvSpPr txBox="1"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algun Gothic"/>
              <a:buNone/>
            </a:pPr>
            <a:r>
              <a:rPr lang="ko-KR"/>
              <a:t>방구석 랜선여행</a:t>
            </a:r>
            <a:br>
              <a:rPr lang="ko-KR"/>
            </a:br>
            <a:r>
              <a:rPr lang="ko-KR"/>
              <a:t>프로젝트</a:t>
            </a:r>
            <a:br>
              <a:rPr lang="ko-KR"/>
            </a:br>
            <a:endParaRPr/>
          </a:p>
        </p:txBody>
      </p:sp>
      <p:sp>
        <p:nvSpPr>
          <p:cNvPr id="513" name="Google Shape;513;p1"/>
          <p:cNvSpPr txBox="1">
            <a:spLocks noGrp="1"/>
          </p:cNvSpPr>
          <p:nvPr>
            <p:ph type="subTitle" idx="4"/>
          </p:nvPr>
        </p:nvSpPr>
        <p:spPr>
          <a:xfrm>
            <a:off x="2585884" y="4297679"/>
            <a:ext cx="7069393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dirty="0"/>
              <a:t>2023 </a:t>
            </a:r>
            <a:r>
              <a:rPr lang="ko-KR" altLang="en-US" dirty="0"/>
              <a:t>공공데이터를 활용한 </a:t>
            </a:r>
            <a:r>
              <a:rPr lang="en-US" altLang="ko-KR" dirty="0"/>
              <a:t>JAVA</a:t>
            </a:r>
            <a:r>
              <a:rPr lang="ko-KR" altLang="en-US" dirty="0"/>
              <a:t>개발자 양성과정</a:t>
            </a:r>
            <a:endParaRPr lang="en-US" altLang="ko-KR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rPr lang="ko-KR" altLang="en-US" dirty="0" err="1"/>
              <a:t>어썸코드</a:t>
            </a:r>
            <a:r>
              <a:rPr lang="ko-KR" altLang="en-US" dirty="0"/>
              <a:t> 팀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F86045-604E-2BC3-4BDF-1C112F671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ko-KR" smtClean="0"/>
              <a:pPr/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77142A-1543-4BC4-B095-149BF6531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5" t="593" r="6408" b="24649"/>
          <a:stretch/>
        </p:blipFill>
        <p:spPr>
          <a:xfrm>
            <a:off x="1576479" y="1724576"/>
            <a:ext cx="8445910" cy="415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072EEB-14A3-4380-86CE-FAD81E414691}"/>
              </a:ext>
            </a:extLst>
          </p:cNvPr>
          <p:cNvSpPr txBox="1"/>
          <p:nvPr/>
        </p:nvSpPr>
        <p:spPr>
          <a:xfrm>
            <a:off x="7050876" y="4894868"/>
            <a:ext cx="29258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후 여행지 상세보기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방구석 </a:t>
            </a:r>
            <a:r>
              <a:rPr lang="ko-KR" altLang="en-US" dirty="0" err="1"/>
              <a:t>여행하러가기</a:t>
            </a:r>
            <a:r>
              <a:rPr lang="ko-KR" altLang="en-US" dirty="0"/>
              <a:t> 버튼 생성</a:t>
            </a:r>
          </a:p>
        </p:txBody>
      </p:sp>
      <p:sp>
        <p:nvSpPr>
          <p:cNvPr id="4" name="Google Shape;601;p10">
            <a:extLst>
              <a:ext uri="{FF2B5EF4-FFF2-40B4-BE49-F238E27FC236}">
                <a16:creationId xmlns:a16="http://schemas.microsoft.com/office/drawing/2014/main" id="{43492BBD-5EE9-AC81-A3BD-481F17C31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359" y="294481"/>
            <a:ext cx="1110615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 sz="3200" dirty="0"/>
              <a:t>프로토타입 시연</a:t>
            </a:r>
            <a:r>
              <a:rPr lang="en-US" altLang="ko-KR" sz="3200" dirty="0"/>
              <a:t> – </a:t>
            </a:r>
            <a:r>
              <a:rPr lang="ko-KR" altLang="en-US" sz="3200" dirty="0"/>
              <a:t>여행지 상세보기</a:t>
            </a:r>
            <a:r>
              <a:rPr lang="en-US" altLang="ko-KR" sz="3200" dirty="0"/>
              <a:t>(</a:t>
            </a:r>
            <a:r>
              <a:rPr lang="ko-KR" altLang="en-US" sz="3200" dirty="0"/>
              <a:t>로그인 후</a:t>
            </a:r>
            <a:r>
              <a:rPr lang="en-US" altLang="ko-KR" sz="3200" dirty="0"/>
              <a:t>)</a:t>
            </a:r>
            <a:endParaRPr sz="3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2920B1-148F-D472-CF86-25ED2335FA83}"/>
              </a:ext>
            </a:extLst>
          </p:cNvPr>
          <p:cNvSpPr/>
          <p:nvPr/>
        </p:nvSpPr>
        <p:spPr>
          <a:xfrm>
            <a:off x="6007510" y="4326193"/>
            <a:ext cx="1120878" cy="3244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5A945A-5F15-187C-5BB5-0251A3EE4834}"/>
              </a:ext>
            </a:extLst>
          </p:cNvPr>
          <p:cNvSpPr/>
          <p:nvPr/>
        </p:nvSpPr>
        <p:spPr>
          <a:xfrm>
            <a:off x="2074607" y="1337187"/>
            <a:ext cx="8150941" cy="480797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4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8a47c24034_1_31"/>
          <p:cNvSpPr>
            <a:spLocks noGrp="1"/>
          </p:cNvSpPr>
          <p:nvPr>
            <p:ph type="pic" idx="2"/>
          </p:nvPr>
        </p:nvSpPr>
        <p:spPr>
          <a:xfrm>
            <a:off x="0" y="112976"/>
            <a:ext cx="12192000" cy="6744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21" name="Google Shape;621;g28a47c24034_1_31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400" cy="36570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g28a47c24034_1_3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 sz="3200" dirty="0"/>
              <a:t>프로토타입 시연</a:t>
            </a:r>
            <a:r>
              <a:rPr lang="en-US" altLang="ko-KR" sz="3200" dirty="0"/>
              <a:t> - </a:t>
            </a:r>
            <a:r>
              <a:rPr lang="ko-KR" altLang="en-US" sz="3200" dirty="0"/>
              <a:t>결제</a:t>
            </a:r>
            <a:endParaRPr sz="3200" dirty="0"/>
          </a:p>
        </p:txBody>
      </p:sp>
      <p:pic>
        <p:nvPicPr>
          <p:cNvPr id="623" name="Google Shape;623;g28a47c24034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87" y="1269775"/>
            <a:ext cx="9908227" cy="55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112284-90E3-E785-6C5E-7CD7C64846EA}"/>
              </a:ext>
            </a:extLst>
          </p:cNvPr>
          <p:cNvSpPr/>
          <p:nvPr/>
        </p:nvSpPr>
        <p:spPr>
          <a:xfrm>
            <a:off x="3824748" y="2812025"/>
            <a:ext cx="4178710" cy="3497335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72FF8-B1DD-0850-47C4-B83AC0774088}"/>
              </a:ext>
            </a:extLst>
          </p:cNvPr>
          <p:cNvSpPr/>
          <p:nvPr/>
        </p:nvSpPr>
        <p:spPr>
          <a:xfrm>
            <a:off x="5171768" y="5810866"/>
            <a:ext cx="1445342" cy="4129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8a47c24034_1_37"/>
          <p:cNvSpPr>
            <a:spLocks noGrp="1"/>
          </p:cNvSpPr>
          <p:nvPr>
            <p:ph type="pic" idx="2"/>
          </p:nvPr>
        </p:nvSpPr>
        <p:spPr>
          <a:xfrm>
            <a:off x="0" y="112976"/>
            <a:ext cx="12192000" cy="6744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29" name="Google Shape;629;g28a47c24034_1_37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400" cy="36570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g28a47c24034_1_37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 sz="3200" dirty="0"/>
              <a:t>프로토타입 시연</a:t>
            </a:r>
            <a:r>
              <a:rPr lang="en-US" altLang="ko-KR" sz="3200" dirty="0"/>
              <a:t> – </a:t>
            </a:r>
            <a:r>
              <a:rPr lang="ko-KR" altLang="en-US" sz="3200" dirty="0"/>
              <a:t>영상 재생</a:t>
            </a:r>
            <a:endParaRPr sz="3200" dirty="0"/>
          </a:p>
        </p:txBody>
      </p:sp>
      <p:pic>
        <p:nvPicPr>
          <p:cNvPr id="631" name="Google Shape;631;g28a47c24034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338" y="1332100"/>
            <a:ext cx="9272925" cy="55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7ECC8A-AD3E-CA67-97B0-C07286D8FFE1}"/>
              </a:ext>
            </a:extLst>
          </p:cNvPr>
          <p:cNvSpPr/>
          <p:nvPr/>
        </p:nvSpPr>
        <p:spPr>
          <a:xfrm>
            <a:off x="1710812" y="1954622"/>
            <a:ext cx="8563898" cy="45051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29B3-9F11-40DA-8721-C94C352D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ko-KR" smtClean="0"/>
              <a:pPr/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CD0E6-948B-49EE-875D-3DCDB183D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" t="323" r="10415" b="13817"/>
          <a:stretch/>
        </p:blipFill>
        <p:spPr>
          <a:xfrm>
            <a:off x="1607574" y="1046277"/>
            <a:ext cx="8976851" cy="5293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3E12B8-7E27-4946-A92A-16193626DBB7}"/>
              </a:ext>
            </a:extLst>
          </p:cNvPr>
          <p:cNvSpPr txBox="1"/>
          <p:nvPr/>
        </p:nvSpPr>
        <p:spPr>
          <a:xfrm>
            <a:off x="8328248" y="51479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전 후기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83C8AB-AD47-4A86-B786-A54BDCFADDCE}"/>
              </a:ext>
            </a:extLst>
          </p:cNvPr>
          <p:cNvSpPr/>
          <p:nvPr/>
        </p:nvSpPr>
        <p:spPr>
          <a:xfrm>
            <a:off x="9094839" y="1046277"/>
            <a:ext cx="460668" cy="29449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615;g28a47c24034_1_25">
            <a:extLst>
              <a:ext uri="{FF2B5EF4-FFF2-40B4-BE49-F238E27FC236}">
                <a16:creationId xmlns:a16="http://schemas.microsoft.com/office/drawing/2014/main" id="{978D0474-FCA3-CEAA-2C78-8F7634470B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 sz="3200" dirty="0"/>
              <a:t>프로토타입 시연</a:t>
            </a:r>
            <a:r>
              <a:rPr lang="en-US" altLang="ko-KR" sz="3200" dirty="0"/>
              <a:t> – </a:t>
            </a:r>
            <a:r>
              <a:rPr lang="ko-KR" altLang="en-US" sz="3200" dirty="0"/>
              <a:t>후기 게시판</a:t>
            </a:r>
            <a:r>
              <a:rPr lang="en-US" altLang="ko-KR" sz="3200" dirty="0"/>
              <a:t>(</a:t>
            </a:r>
            <a:r>
              <a:rPr lang="ko-KR" altLang="en-US" sz="3200" dirty="0"/>
              <a:t>로그인 전</a:t>
            </a:r>
            <a:r>
              <a:rPr lang="en-US" altLang="ko-KR" sz="3200" dirty="0"/>
              <a:t>)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456238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F15CA3-0C7F-4F1F-A091-F838D3F7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497" r="6805" b="10018"/>
          <a:stretch/>
        </p:blipFill>
        <p:spPr>
          <a:xfrm>
            <a:off x="1551294" y="1361257"/>
            <a:ext cx="9089411" cy="525924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29B3-9F11-40DA-8721-C94C352D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ko-KR" smtClean="0"/>
              <a:pPr/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E12B8-7E27-4946-A92A-16193626DBB7}"/>
              </a:ext>
            </a:extLst>
          </p:cNvPr>
          <p:cNvSpPr txBox="1"/>
          <p:nvPr/>
        </p:nvSpPr>
        <p:spPr>
          <a:xfrm>
            <a:off x="8603610" y="5697169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후 후기 게시판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후기 등록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FBCDE8-C361-43BC-8E8B-5E747F25FEF2}"/>
              </a:ext>
            </a:extLst>
          </p:cNvPr>
          <p:cNvSpPr/>
          <p:nvPr/>
        </p:nvSpPr>
        <p:spPr>
          <a:xfrm>
            <a:off x="8190271" y="1361257"/>
            <a:ext cx="645619" cy="2806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F58C40-69DB-4AA4-9DD6-EA1BFE90A7D1}"/>
              </a:ext>
            </a:extLst>
          </p:cNvPr>
          <p:cNvSpPr/>
          <p:nvPr/>
        </p:nvSpPr>
        <p:spPr>
          <a:xfrm>
            <a:off x="9254805" y="5193280"/>
            <a:ext cx="576064" cy="3034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2FD246-5113-3A8A-2284-9DD8EC85D751}"/>
              </a:ext>
            </a:extLst>
          </p:cNvPr>
          <p:cNvSpPr txBox="1"/>
          <p:nvPr/>
        </p:nvSpPr>
        <p:spPr>
          <a:xfrm>
            <a:off x="255639" y="386417"/>
            <a:ext cx="11503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3200" dirty="0"/>
              <a:t>프로토타입 시연</a:t>
            </a:r>
            <a:r>
              <a:rPr lang="en-US" altLang="ko-KR" sz="3200" dirty="0"/>
              <a:t> – </a:t>
            </a:r>
            <a:r>
              <a:rPr lang="ko-KR" altLang="en-US" sz="3200" dirty="0"/>
              <a:t>후기 게시판 </a:t>
            </a:r>
            <a:r>
              <a:rPr lang="en-US" altLang="ko-KR" sz="3200" dirty="0"/>
              <a:t>(</a:t>
            </a:r>
            <a:r>
              <a:rPr lang="ko-KR" altLang="en-US" sz="3200" dirty="0"/>
              <a:t>로그인 후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4187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186BBF-365A-4974-84BD-063D952A9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6" t="713" r="7775" b="13709"/>
          <a:stretch/>
        </p:blipFill>
        <p:spPr>
          <a:xfrm>
            <a:off x="1415845" y="1186862"/>
            <a:ext cx="9183329" cy="515297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29B3-9F11-40DA-8721-C94C352D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ko-KR" smtClean="0"/>
              <a:pPr/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E12B8-7E27-4946-A92A-16193626DBB7}"/>
              </a:ext>
            </a:extLst>
          </p:cNvPr>
          <p:cNvSpPr txBox="1"/>
          <p:nvPr/>
        </p:nvSpPr>
        <p:spPr>
          <a:xfrm>
            <a:off x="8616280" y="5152554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로그인에 관계없이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후기 게시판 검색 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83C8AB-AD47-4A86-B786-A54BDCFADDCE}"/>
              </a:ext>
            </a:extLst>
          </p:cNvPr>
          <p:cNvSpPr/>
          <p:nvPr/>
        </p:nvSpPr>
        <p:spPr>
          <a:xfrm>
            <a:off x="8203326" y="1186862"/>
            <a:ext cx="576064" cy="3034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B37406-0F5B-492A-B526-316C1FEA82EE}"/>
              </a:ext>
            </a:extLst>
          </p:cNvPr>
          <p:cNvSpPr/>
          <p:nvPr/>
        </p:nvSpPr>
        <p:spPr>
          <a:xfrm>
            <a:off x="4763852" y="5391473"/>
            <a:ext cx="2664296" cy="44549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AD035-D349-FB94-1980-A0D72CFE2065}"/>
              </a:ext>
            </a:extLst>
          </p:cNvPr>
          <p:cNvSpPr txBox="1"/>
          <p:nvPr/>
        </p:nvSpPr>
        <p:spPr>
          <a:xfrm>
            <a:off x="255639" y="386417"/>
            <a:ext cx="11503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3200" dirty="0"/>
              <a:t>프로토타입 시연</a:t>
            </a:r>
            <a:r>
              <a:rPr lang="en-US" altLang="ko-KR" sz="3200" dirty="0"/>
              <a:t> – </a:t>
            </a:r>
            <a:r>
              <a:rPr lang="ko-KR" altLang="en-US" sz="3200" dirty="0"/>
              <a:t>후기 게시판 검색</a:t>
            </a:r>
          </a:p>
        </p:txBody>
      </p:sp>
    </p:spTree>
    <p:extLst>
      <p:ext uri="{BB962C8B-B14F-4D97-AF65-F5344CB8AC3E}">
        <p14:creationId xmlns:p14="http://schemas.microsoft.com/office/powerpoint/2010/main" val="19170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F6B92E-9743-4382-9CE1-DBF1DE14B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8" t="1275" r="7885" b="-1275"/>
          <a:stretch/>
        </p:blipFill>
        <p:spPr>
          <a:xfrm>
            <a:off x="2182761" y="1288025"/>
            <a:ext cx="7551174" cy="485893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29B3-9F11-40DA-8721-C94C352D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ko-KR" smtClean="0"/>
              <a:pPr/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E12B8-7E27-4946-A92A-16193626DBB7}"/>
              </a:ext>
            </a:extLst>
          </p:cNvPr>
          <p:cNvSpPr txBox="1"/>
          <p:nvPr/>
        </p:nvSpPr>
        <p:spPr>
          <a:xfrm>
            <a:off x="8814152" y="4768512"/>
            <a:ext cx="3377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작성자가 로그인한 본인일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버튼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FBCDE8-C361-43BC-8E8B-5E747F25FEF2}"/>
              </a:ext>
            </a:extLst>
          </p:cNvPr>
          <p:cNvSpPr/>
          <p:nvPr/>
        </p:nvSpPr>
        <p:spPr>
          <a:xfrm>
            <a:off x="7659329" y="1209368"/>
            <a:ext cx="710288" cy="30480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0FF8DC-DF85-41E5-B698-549BA71A8D05}"/>
              </a:ext>
            </a:extLst>
          </p:cNvPr>
          <p:cNvSpPr/>
          <p:nvPr/>
        </p:nvSpPr>
        <p:spPr>
          <a:xfrm>
            <a:off x="5447927" y="5561479"/>
            <a:ext cx="1296144" cy="3575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AE307-428E-C1F1-4D63-2198B24204C4}"/>
              </a:ext>
            </a:extLst>
          </p:cNvPr>
          <p:cNvSpPr txBox="1"/>
          <p:nvPr/>
        </p:nvSpPr>
        <p:spPr>
          <a:xfrm>
            <a:off x="255639" y="386417"/>
            <a:ext cx="11503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3200" dirty="0"/>
              <a:t>프로토타입 시연</a:t>
            </a:r>
            <a:r>
              <a:rPr lang="en-US" altLang="ko-KR" sz="3200" dirty="0"/>
              <a:t> – </a:t>
            </a:r>
            <a:r>
              <a:rPr lang="ko-KR" altLang="en-US" sz="3200" dirty="0"/>
              <a:t>후기 상세보기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374DF5-407C-A13A-7630-A4A2EC721EE0}"/>
              </a:ext>
            </a:extLst>
          </p:cNvPr>
          <p:cNvSpPr/>
          <p:nvPr/>
        </p:nvSpPr>
        <p:spPr>
          <a:xfrm>
            <a:off x="3067665" y="2797278"/>
            <a:ext cx="656210" cy="3785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4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48EE4E-C1C1-4FAD-B0B1-C60EBD209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ko-KR" smtClean="0"/>
              <a:pPr/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FE0428-6A28-456D-9089-CA7075CCC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9" t="1008" r="6584" b="2540"/>
          <a:stretch/>
        </p:blipFill>
        <p:spPr>
          <a:xfrm>
            <a:off x="1354242" y="1104944"/>
            <a:ext cx="8763434" cy="5417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AB1A13-970F-41CF-9B73-BC9365524CE8}"/>
              </a:ext>
            </a:extLst>
          </p:cNvPr>
          <p:cNvSpPr txBox="1"/>
          <p:nvPr/>
        </p:nvSpPr>
        <p:spPr>
          <a:xfrm>
            <a:off x="8838097" y="4941740"/>
            <a:ext cx="3672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작성자가 로그인한 본인 아닐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목록 버튼만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C56874-EBB8-4179-B632-8E13A0DEAA31}"/>
              </a:ext>
            </a:extLst>
          </p:cNvPr>
          <p:cNvSpPr/>
          <p:nvPr/>
        </p:nvSpPr>
        <p:spPr>
          <a:xfrm>
            <a:off x="7606739" y="1085658"/>
            <a:ext cx="720080" cy="2613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04DBEE-E28C-46C1-AC83-0F0E9610BBD1}"/>
              </a:ext>
            </a:extLst>
          </p:cNvPr>
          <p:cNvSpPr/>
          <p:nvPr/>
        </p:nvSpPr>
        <p:spPr>
          <a:xfrm>
            <a:off x="5375919" y="6103031"/>
            <a:ext cx="720080" cy="2368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8FF37C-0074-4653-C83F-62C697A35599}"/>
              </a:ext>
            </a:extLst>
          </p:cNvPr>
          <p:cNvSpPr/>
          <p:nvPr/>
        </p:nvSpPr>
        <p:spPr>
          <a:xfrm>
            <a:off x="2253076" y="2865075"/>
            <a:ext cx="720080" cy="4680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FEC54-080B-85FE-5211-9327F8908E14}"/>
              </a:ext>
            </a:extLst>
          </p:cNvPr>
          <p:cNvSpPr txBox="1"/>
          <p:nvPr/>
        </p:nvSpPr>
        <p:spPr>
          <a:xfrm>
            <a:off x="255639" y="386417"/>
            <a:ext cx="11503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3200" dirty="0"/>
              <a:t>프로토타입 시연</a:t>
            </a:r>
            <a:r>
              <a:rPr lang="en-US" altLang="ko-KR" sz="3200" dirty="0"/>
              <a:t> – </a:t>
            </a:r>
            <a:r>
              <a:rPr lang="ko-KR" altLang="en-US" sz="3200" dirty="0"/>
              <a:t>후기 상세보기</a:t>
            </a:r>
          </a:p>
        </p:txBody>
      </p:sp>
    </p:spTree>
    <p:extLst>
      <p:ext uri="{BB962C8B-B14F-4D97-AF65-F5344CB8AC3E}">
        <p14:creationId xmlns:p14="http://schemas.microsoft.com/office/powerpoint/2010/main" val="2172453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a47c24034_1_25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400" cy="36570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28a47c24034_1_25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 dirty="0"/>
              <a:t>프로토타입 시연</a:t>
            </a:r>
            <a:r>
              <a:rPr lang="en-US" altLang="ko-KR" dirty="0"/>
              <a:t> – </a:t>
            </a:r>
            <a:r>
              <a:rPr lang="ko-KR" altLang="en-US" dirty="0"/>
              <a:t>관리자 로그인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01C1B7-2624-8562-189A-5E11DBA3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18" y="1451438"/>
            <a:ext cx="9502964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55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a47c24034_1_25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400" cy="36570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28a47c24034_1_25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 dirty="0"/>
              <a:t>프로토타입 시연</a:t>
            </a:r>
            <a:r>
              <a:rPr lang="en-US" altLang="ko-KR" dirty="0"/>
              <a:t> – </a:t>
            </a:r>
            <a:r>
              <a:rPr lang="ko-KR" altLang="en-US" dirty="0"/>
              <a:t>관리자 전용 </a:t>
            </a:r>
            <a:r>
              <a:rPr lang="ko-KR" altLang="en-US" dirty="0" err="1"/>
              <a:t>메인페이지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FAE630-CD9D-9724-B694-68EEDBBC7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"/>
          <a:stretch/>
        </p:blipFill>
        <p:spPr>
          <a:xfrm>
            <a:off x="1311265" y="1182512"/>
            <a:ext cx="9569470" cy="504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4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8a47c24034_1_48"/>
          <p:cNvSpPr>
            <a:spLocks noGrp="1"/>
          </p:cNvSpPr>
          <p:nvPr>
            <p:ph type="pic" idx="2"/>
          </p:nvPr>
        </p:nvSpPr>
        <p:spPr>
          <a:xfrm>
            <a:off x="0" y="0"/>
            <a:ext cx="83292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38100" algn="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529" name="Google Shape;529;g28a47c24034_1_48"/>
          <p:cNvSpPr txBox="1">
            <a:spLocks noGrp="1"/>
          </p:cNvSpPr>
          <p:nvPr>
            <p:ph type="body" idx="1"/>
          </p:nvPr>
        </p:nvSpPr>
        <p:spPr>
          <a:xfrm>
            <a:off x="990599" y="609600"/>
            <a:ext cx="6137787" cy="624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556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  </a:t>
            </a:r>
            <a:endParaRPr dirty="0"/>
          </a:p>
        </p:txBody>
      </p:sp>
      <p:sp>
        <p:nvSpPr>
          <p:cNvPr id="531" name="Google Shape;531;g28a47c24034_1_48"/>
          <p:cNvSpPr txBox="1">
            <a:spLocks noGrp="1"/>
          </p:cNvSpPr>
          <p:nvPr>
            <p:ph type="subTitle" idx="3"/>
          </p:nvPr>
        </p:nvSpPr>
        <p:spPr>
          <a:xfrm>
            <a:off x="1556332" y="739650"/>
            <a:ext cx="5006400" cy="59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4400" dirty="0">
                <a:solidFill>
                  <a:srgbClr val="0C0C0C"/>
                </a:solidFill>
              </a:rPr>
              <a:t>목차</a:t>
            </a:r>
            <a:endParaRPr sz="4400"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400"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400" dirty="0">
                <a:solidFill>
                  <a:srgbClr val="0C0C0C"/>
                </a:solidFill>
              </a:rPr>
              <a:t>01 </a:t>
            </a:r>
            <a:r>
              <a:rPr lang="en-US" altLang="ko-KR" sz="2400" dirty="0">
                <a:solidFill>
                  <a:srgbClr val="0C0C0C"/>
                </a:solidFill>
              </a:rPr>
              <a:t>  </a:t>
            </a:r>
            <a:r>
              <a:rPr lang="ko-KR" sz="2400" dirty="0" err="1">
                <a:solidFill>
                  <a:srgbClr val="0C0C0C"/>
                </a:solidFill>
              </a:rPr>
              <a:t>팀명</a:t>
            </a:r>
            <a:r>
              <a:rPr lang="ko-KR" sz="2400" dirty="0">
                <a:solidFill>
                  <a:srgbClr val="0C0C0C"/>
                </a:solidFill>
              </a:rPr>
              <a:t> 팀원 역할소개</a:t>
            </a:r>
            <a:endParaRPr sz="2400"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400" dirty="0">
                <a:solidFill>
                  <a:srgbClr val="0C0C0C"/>
                </a:solidFill>
              </a:rPr>
              <a:t>02 </a:t>
            </a:r>
            <a:r>
              <a:rPr lang="en-US" altLang="ko-KR" sz="2400" dirty="0">
                <a:solidFill>
                  <a:srgbClr val="0C0C0C"/>
                </a:solidFill>
              </a:rPr>
              <a:t>  </a:t>
            </a:r>
            <a:r>
              <a:rPr lang="ko-KR" sz="2400" dirty="0">
                <a:solidFill>
                  <a:srgbClr val="0C0C0C"/>
                </a:solidFill>
              </a:rPr>
              <a:t>프로젝트 소개</a:t>
            </a:r>
            <a:endParaRPr sz="2400"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400" dirty="0">
                <a:solidFill>
                  <a:srgbClr val="0C0C0C"/>
                </a:solidFill>
              </a:rPr>
              <a:t>03 </a:t>
            </a:r>
            <a:r>
              <a:rPr lang="en-US" altLang="ko-KR" sz="2400" dirty="0">
                <a:solidFill>
                  <a:srgbClr val="0C0C0C"/>
                </a:solidFill>
              </a:rPr>
              <a:t>  </a:t>
            </a:r>
            <a:r>
              <a:rPr lang="ko-KR" sz="2400" dirty="0">
                <a:solidFill>
                  <a:srgbClr val="0C0C0C"/>
                </a:solidFill>
              </a:rPr>
              <a:t>프로젝트 추진 배경 및 필요성</a:t>
            </a:r>
            <a:endParaRPr sz="2400"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400" dirty="0">
                <a:solidFill>
                  <a:srgbClr val="0C0C0C"/>
                </a:solidFill>
              </a:rPr>
              <a:t>0</a:t>
            </a:r>
            <a:r>
              <a:rPr lang="en-US" altLang="ko-KR" sz="2400" dirty="0">
                <a:solidFill>
                  <a:srgbClr val="0C0C0C"/>
                </a:solidFill>
              </a:rPr>
              <a:t>4</a:t>
            </a:r>
            <a:r>
              <a:rPr lang="ko-KR" sz="2400" dirty="0">
                <a:solidFill>
                  <a:srgbClr val="0C0C0C"/>
                </a:solidFill>
              </a:rPr>
              <a:t> </a:t>
            </a:r>
            <a:r>
              <a:rPr lang="en-US" altLang="ko-KR" sz="2400" dirty="0">
                <a:solidFill>
                  <a:srgbClr val="0C0C0C"/>
                </a:solidFill>
              </a:rPr>
              <a:t>  </a:t>
            </a:r>
            <a:r>
              <a:rPr lang="ko-KR" sz="2400" dirty="0">
                <a:solidFill>
                  <a:srgbClr val="0C0C0C"/>
                </a:solidFill>
              </a:rPr>
              <a:t>프로젝트 내용</a:t>
            </a:r>
            <a:endParaRPr sz="2400"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400" dirty="0">
                <a:solidFill>
                  <a:srgbClr val="0C0C0C"/>
                </a:solidFill>
              </a:rPr>
              <a:t>0</a:t>
            </a:r>
            <a:r>
              <a:rPr lang="en-US" altLang="ko-KR" sz="2400" dirty="0">
                <a:solidFill>
                  <a:srgbClr val="0C0C0C"/>
                </a:solidFill>
              </a:rPr>
              <a:t>5</a:t>
            </a:r>
            <a:r>
              <a:rPr lang="ko-KR" sz="2400" dirty="0">
                <a:solidFill>
                  <a:srgbClr val="0C0C0C"/>
                </a:solidFill>
              </a:rPr>
              <a:t> </a:t>
            </a:r>
            <a:r>
              <a:rPr lang="en-US" altLang="ko-KR" sz="2400" dirty="0">
                <a:solidFill>
                  <a:srgbClr val="0C0C0C"/>
                </a:solidFill>
              </a:rPr>
              <a:t>  </a:t>
            </a:r>
            <a:r>
              <a:rPr lang="ko-KR" sz="2400" dirty="0">
                <a:solidFill>
                  <a:srgbClr val="0C0C0C"/>
                </a:solidFill>
              </a:rPr>
              <a:t>사용된 기술 및 환경</a:t>
            </a:r>
            <a:endParaRPr sz="2400"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400" dirty="0">
                <a:solidFill>
                  <a:srgbClr val="0C0C0C"/>
                </a:solidFill>
              </a:rPr>
              <a:t>0</a:t>
            </a:r>
            <a:r>
              <a:rPr lang="en-US" altLang="ko-KR" sz="2400" dirty="0">
                <a:solidFill>
                  <a:srgbClr val="0C0C0C"/>
                </a:solidFill>
              </a:rPr>
              <a:t>6</a:t>
            </a:r>
            <a:r>
              <a:rPr lang="ko-KR" sz="2400" dirty="0">
                <a:solidFill>
                  <a:srgbClr val="0C0C0C"/>
                </a:solidFill>
              </a:rPr>
              <a:t> </a:t>
            </a:r>
            <a:r>
              <a:rPr lang="en-US" altLang="ko-KR" sz="2400" dirty="0">
                <a:solidFill>
                  <a:srgbClr val="0C0C0C"/>
                </a:solidFill>
              </a:rPr>
              <a:t>  </a:t>
            </a:r>
            <a:r>
              <a:rPr lang="ko-KR" sz="2400" dirty="0">
                <a:solidFill>
                  <a:srgbClr val="0C0C0C"/>
                </a:solidFill>
              </a:rPr>
              <a:t>프로토타입 결과</a:t>
            </a:r>
            <a:endParaRPr sz="2400"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400" dirty="0">
                <a:solidFill>
                  <a:srgbClr val="0C0C0C"/>
                </a:solidFill>
              </a:rPr>
              <a:t>0</a:t>
            </a:r>
            <a:r>
              <a:rPr lang="en-US" altLang="ko-KR" sz="2400" dirty="0">
                <a:solidFill>
                  <a:srgbClr val="0C0C0C"/>
                </a:solidFill>
              </a:rPr>
              <a:t>7</a:t>
            </a:r>
            <a:r>
              <a:rPr lang="ko-KR" sz="2400" dirty="0">
                <a:solidFill>
                  <a:srgbClr val="0C0C0C"/>
                </a:solidFill>
              </a:rPr>
              <a:t> </a:t>
            </a:r>
            <a:r>
              <a:rPr lang="en-US" altLang="ko-KR" sz="2400" dirty="0">
                <a:solidFill>
                  <a:srgbClr val="0C0C0C"/>
                </a:solidFill>
              </a:rPr>
              <a:t>  </a:t>
            </a:r>
            <a:r>
              <a:rPr lang="ko-KR" sz="2400" dirty="0">
                <a:solidFill>
                  <a:srgbClr val="0C0C0C"/>
                </a:solidFill>
              </a:rPr>
              <a:t>추진계획 대비 성과</a:t>
            </a:r>
            <a:endParaRPr sz="2400"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400" dirty="0">
                <a:solidFill>
                  <a:srgbClr val="0C0C0C"/>
                </a:solidFill>
              </a:rPr>
              <a:t>0</a:t>
            </a:r>
            <a:r>
              <a:rPr lang="en-US" altLang="ko-KR" sz="2400" dirty="0">
                <a:solidFill>
                  <a:srgbClr val="0C0C0C"/>
                </a:solidFill>
              </a:rPr>
              <a:t>8</a:t>
            </a:r>
            <a:r>
              <a:rPr lang="ko-KR" sz="2400" dirty="0">
                <a:solidFill>
                  <a:srgbClr val="0C0C0C"/>
                </a:solidFill>
              </a:rPr>
              <a:t> </a:t>
            </a:r>
            <a:r>
              <a:rPr lang="en-US" altLang="ko-KR" sz="2400" dirty="0">
                <a:solidFill>
                  <a:srgbClr val="0C0C0C"/>
                </a:solidFill>
              </a:rPr>
              <a:t>  </a:t>
            </a:r>
            <a:r>
              <a:rPr lang="ko-KR" sz="2400" dirty="0" err="1">
                <a:solidFill>
                  <a:srgbClr val="0C0C0C"/>
                </a:solidFill>
              </a:rPr>
              <a:t>Lessons</a:t>
            </a:r>
            <a:r>
              <a:rPr lang="ko-KR" sz="2400" dirty="0">
                <a:solidFill>
                  <a:srgbClr val="0C0C0C"/>
                </a:solidFill>
              </a:rPr>
              <a:t> &amp; </a:t>
            </a:r>
            <a:r>
              <a:rPr lang="ko-KR" sz="2400" dirty="0" err="1">
                <a:solidFill>
                  <a:srgbClr val="0C0C0C"/>
                </a:solidFill>
              </a:rPr>
              <a:t>Learned</a:t>
            </a:r>
            <a:endParaRPr sz="2400" dirty="0">
              <a:solidFill>
                <a:srgbClr val="0C0C0C"/>
              </a:solidFill>
            </a:endParaRPr>
          </a:p>
        </p:txBody>
      </p:sp>
      <p:sp>
        <p:nvSpPr>
          <p:cNvPr id="532" name="Google Shape;532;g28a47c24034_1_48"/>
          <p:cNvSpPr txBox="1">
            <a:spLocks noGrp="1"/>
          </p:cNvSpPr>
          <p:nvPr>
            <p:ph type="body" idx="4"/>
          </p:nvPr>
        </p:nvSpPr>
        <p:spPr>
          <a:xfrm rot="-5400000">
            <a:off x="381041" y="4840050"/>
            <a:ext cx="1219200" cy="22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533" name="Google Shape;533;g28a47c24034_1_48"/>
          <p:cNvSpPr txBox="1">
            <a:spLocks noGrp="1"/>
          </p:cNvSpPr>
          <p:nvPr>
            <p:ph type="body" idx="5"/>
          </p:nvPr>
        </p:nvSpPr>
        <p:spPr>
          <a:xfrm rot="-5400000">
            <a:off x="6518824" y="4840050"/>
            <a:ext cx="1219200" cy="22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a47c24034_1_25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400" cy="36570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28a47c24034_1_25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 dirty="0"/>
              <a:t>프로토타입 시연</a:t>
            </a:r>
            <a:r>
              <a:rPr lang="en-US" altLang="ko-KR" dirty="0"/>
              <a:t> – </a:t>
            </a:r>
            <a:r>
              <a:rPr lang="ko-KR" altLang="en-US" dirty="0"/>
              <a:t>관리자 전용 회원관리 페이지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A9698D-DAF4-E004-D721-E136AA39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18" y="1197505"/>
            <a:ext cx="9859364" cy="50115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68C142-B9AC-1EA3-8679-07AF48E249C1}"/>
              </a:ext>
            </a:extLst>
          </p:cNvPr>
          <p:cNvSpPr/>
          <p:nvPr/>
        </p:nvSpPr>
        <p:spPr>
          <a:xfrm>
            <a:off x="10182902" y="1197505"/>
            <a:ext cx="674151" cy="26090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036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a47c24034_1_25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400" cy="36570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28a47c24034_1_25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/>
              <a:t>프로토타입 시연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098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a47c24034_1_25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400" cy="36570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28a47c24034_1_25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/>
              <a:t>프로토타입 시연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9370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a47c24034_1_25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400" cy="36570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28a47c24034_1_25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/>
              <a:t>프로토타입 시연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432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B6D1346D-3C52-F58C-C2D1-794513395B6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8066" t="4237" r="4894" b="2444"/>
          <a:stretch/>
        </p:blipFill>
        <p:spPr>
          <a:xfrm rot="5400000">
            <a:off x="330328" y="2050973"/>
            <a:ext cx="5160040" cy="4149213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1"/>
          <p:cNvSpPr txBox="1">
            <a:spLocks noGrp="1"/>
          </p:cNvSpPr>
          <p:nvPr>
            <p:ph type="title"/>
          </p:nvPr>
        </p:nvSpPr>
        <p:spPr>
          <a:xfrm>
            <a:off x="548641" y="449826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</a:pPr>
            <a:r>
              <a:rPr lang="ko-KR" dirty="0"/>
              <a:t>추진계획 대비 성과</a:t>
            </a:r>
            <a:endParaRPr dirty="0"/>
          </a:p>
        </p:txBody>
      </p:sp>
      <p:sp>
        <p:nvSpPr>
          <p:cNvPr id="638" name="Google Shape;638;p11"/>
          <p:cNvSpPr txBox="1">
            <a:spLocks noGrp="1"/>
          </p:cNvSpPr>
          <p:nvPr>
            <p:ph type="body" idx="1"/>
          </p:nvPr>
        </p:nvSpPr>
        <p:spPr>
          <a:xfrm>
            <a:off x="6553200" y="2667001"/>
            <a:ext cx="5090157" cy="354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640" name="Google Shape;640;p11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"/>
          <p:cNvSpPr txBox="1">
            <a:spLocks noGrp="1"/>
          </p:cNvSpPr>
          <p:nvPr>
            <p:ph type="title"/>
          </p:nvPr>
        </p:nvSpPr>
        <p:spPr>
          <a:xfrm>
            <a:off x="548640" y="990599"/>
            <a:ext cx="10805160" cy="14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</a:pPr>
            <a:r>
              <a:rPr lang="ko-KR" altLang="en-US" dirty="0" err="1"/>
              <a:t>어썸코드</a:t>
            </a:r>
            <a:r>
              <a:rPr lang="ko-KR" altLang="en-US" dirty="0"/>
              <a:t> 팀</a:t>
            </a:r>
            <a:br>
              <a:rPr lang="en-US" altLang="ko-KR" dirty="0"/>
            </a:br>
            <a:r>
              <a:rPr lang="ko-KR" altLang="en-US" dirty="0"/>
              <a:t>팀원과</a:t>
            </a:r>
            <a:r>
              <a:rPr lang="en-US" altLang="ko-KR" dirty="0"/>
              <a:t> </a:t>
            </a:r>
            <a:r>
              <a:rPr lang="ko-KR" dirty="0"/>
              <a:t>역할 소개</a:t>
            </a:r>
            <a:endParaRPr dirty="0"/>
          </a:p>
        </p:txBody>
      </p:sp>
      <p:sp>
        <p:nvSpPr>
          <p:cNvPr id="540" name="Google Shape;540;p3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541" name="Google Shape;541;p3"/>
          <p:cNvSpPr txBox="1"/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42" name="Google Shape;542;p3"/>
          <p:cNvGraphicFramePr/>
          <p:nvPr>
            <p:extLst>
              <p:ext uri="{D42A27DB-BD31-4B8C-83A1-F6EECF244321}">
                <p14:modId xmlns:p14="http://schemas.microsoft.com/office/powerpoint/2010/main" val="872844026"/>
              </p:ext>
            </p:extLst>
          </p:nvPr>
        </p:nvGraphicFramePr>
        <p:xfrm>
          <a:off x="681160" y="2760504"/>
          <a:ext cx="10672640" cy="2657072"/>
        </p:xfrm>
        <a:graphic>
          <a:graphicData uri="http://schemas.openxmlformats.org/drawingml/2006/table">
            <a:tbl>
              <a:tblPr firstRow="1" bandRow="1">
                <a:noFill/>
                <a:tableStyleId>{57D08304-EDD8-4A8F-92CE-E96F32E3B60F}</a:tableStyleId>
              </a:tblPr>
              <a:tblGrid>
                <a:gridCol w="2668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8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8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42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역할1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역할2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2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오선미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프로그래머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altLang="en-US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디자이너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2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김현주</a:t>
                      </a:r>
                      <a:endParaRPr sz="1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altLang="en-US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프로그래머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altLang="en-US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시간관리자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wentieth Century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2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장은채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altLang="en-US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프로그래머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altLang="en-US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발표자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wentieth Century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</a:pPr>
            <a:r>
              <a:rPr lang="ko-KR" dirty="0"/>
              <a:t>프로젝트 소개</a:t>
            </a:r>
            <a:endParaRPr dirty="0"/>
          </a:p>
        </p:txBody>
      </p:sp>
      <p:sp>
        <p:nvSpPr>
          <p:cNvPr id="548" name="Google Shape;548;p4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4"/>
          <p:cNvSpPr txBox="1"/>
          <p:nvPr/>
        </p:nvSpPr>
        <p:spPr>
          <a:xfrm>
            <a:off x="839416" y="2204864"/>
            <a:ext cx="10657184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저희 </a:t>
            </a:r>
            <a:r>
              <a:rPr lang="ko-KR" sz="32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어썸코드</a:t>
            </a:r>
            <a:r>
              <a:rPr lang="ko-KR" sz="32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팀은 직접 여행을 가지 못하는 사람들</a:t>
            </a:r>
            <a:endParaRPr lang="en-US" altLang="ko-KR" sz="32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(거동이 불편한 노인, 바쁜 직장인, 돈이 부족한 학생 등) </a:t>
            </a:r>
            <a:r>
              <a:rPr lang="ko-KR" sz="32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을 위해</a:t>
            </a:r>
            <a:endParaRPr lang="en-US" altLang="ko-KR" sz="32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방구석 </a:t>
            </a:r>
            <a:r>
              <a:rPr lang="ko-KR" sz="3200" b="0" i="0" u="none" strike="noStrike" cap="none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랜선여행</a:t>
            </a:r>
            <a:r>
              <a:rPr lang="ko-KR" sz="32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프로젝트를 만들어 보기로 했습니다.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주요 기능으로는</a:t>
            </a:r>
            <a:endParaRPr lang="en-US" altLang="ko-KR" sz="32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검색,</a:t>
            </a:r>
            <a:r>
              <a:rPr lang="en-US" altLang="ko-KR" sz="32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ko-KR" sz="32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결제</a:t>
            </a:r>
            <a:r>
              <a:rPr lang="en-US" altLang="ko-KR" sz="32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</a:t>
            </a:r>
            <a:r>
              <a:rPr lang="ko-KR" sz="32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후기</a:t>
            </a:r>
            <a:r>
              <a:rPr lang="ko-KR" altLang="en-US" sz="32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게시판</a:t>
            </a:r>
            <a:r>
              <a:rPr lang="en-US" altLang="ko-KR" sz="32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</a:t>
            </a:r>
            <a:r>
              <a:rPr lang="ko-KR" sz="32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문의 게시판 등이 있습니다.</a:t>
            </a:r>
            <a:endParaRPr sz="32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"/>
          <p:cNvSpPr txBox="1"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Malgun Gothic"/>
              <a:buNone/>
            </a:pPr>
            <a:r>
              <a:rPr lang="ko-KR" dirty="0"/>
              <a:t>프로젝트 추진 배경 및 필요성</a:t>
            </a:r>
            <a:endParaRPr dirty="0"/>
          </a:p>
        </p:txBody>
      </p:sp>
      <p:sp>
        <p:nvSpPr>
          <p:cNvPr id="555" name="Google Shape;555;p5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5"/>
          <p:cNvSpPr txBox="1"/>
          <p:nvPr/>
        </p:nvSpPr>
        <p:spPr>
          <a:xfrm>
            <a:off x="673600" y="2093975"/>
            <a:ext cx="10680300" cy="4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800" dirty="0"/>
              <a:t>흔하지 않은 여행 종류가 무엇이 있을까 고민하다가</a:t>
            </a:r>
            <a:endParaRPr lang="en-US" altLang="ko-KR" sz="2800" dirty="0"/>
          </a:p>
          <a:p>
            <a:r>
              <a:rPr lang="ko-KR" altLang="en-US" sz="2800" dirty="0"/>
              <a:t>직접 떠나지 않고도 여행을 할 수 있는 </a:t>
            </a:r>
            <a:r>
              <a:rPr lang="en-US" altLang="ko-KR" sz="2800" dirty="0"/>
              <a:t>“</a:t>
            </a:r>
            <a:r>
              <a:rPr lang="ko-KR" altLang="en-US" sz="2800" dirty="0" err="1"/>
              <a:t>랜선</a:t>
            </a:r>
            <a:r>
              <a:rPr lang="ko-KR" altLang="en-US" sz="2800" dirty="0"/>
              <a:t> 여행</a:t>
            </a:r>
            <a:r>
              <a:rPr lang="en-US" altLang="ko-KR" sz="2800" dirty="0"/>
              <a:t>” </a:t>
            </a:r>
            <a:r>
              <a:rPr lang="ko-KR" altLang="en-US" sz="2800" dirty="0"/>
              <a:t>을 프로젝트 주제로 선정하였습니다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568" name="Google Shape;568;p7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/>
              <a:t>사용된 기술 및 환경</a:t>
            </a:r>
            <a:endParaRPr/>
          </a:p>
        </p:txBody>
      </p:sp>
      <p:pic>
        <p:nvPicPr>
          <p:cNvPr id="569" name="Google Shape;5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7388" y="1351863"/>
            <a:ext cx="3790287" cy="219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858" y="4177530"/>
            <a:ext cx="2472748" cy="197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4392" y="4189157"/>
            <a:ext cx="1688344" cy="164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3360" y="1193902"/>
            <a:ext cx="1456583" cy="190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88085" y="1165589"/>
            <a:ext cx="1482743" cy="189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2167" y="3194234"/>
            <a:ext cx="3243930" cy="138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" descr="Javascript logo vector (.EPS) - AnthonCode - Blog personal de ..."/>
          <p:cNvPicPr preferRelativeResize="0"/>
          <p:nvPr/>
        </p:nvPicPr>
        <p:blipFill rotWithShape="1">
          <a:blip r:embed="rId9">
            <a:alphaModFix/>
          </a:blip>
          <a:srcRect l="29644" r="34300"/>
          <a:stretch/>
        </p:blipFill>
        <p:spPr>
          <a:xfrm>
            <a:off x="2523734" y="1262669"/>
            <a:ext cx="1403282" cy="183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" descr="Oracle database experience: 13 thoughts about PL/SQL | MyOpsBlo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7182" y="4642983"/>
            <a:ext cx="3011804" cy="147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" descr="Ajax - 위키백과, 우리 모두의 백과사전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17071" y="2887309"/>
            <a:ext cx="2042592" cy="98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" descr="jQuery Basics | PoiemaWeb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510547" y="907463"/>
            <a:ext cx="2855640" cy="155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" descr="Going Open Source with Github - Nadun Indunil - Medium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67376" y="4762419"/>
            <a:ext cx="3341588" cy="123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070003" y="3161340"/>
            <a:ext cx="3238092" cy="138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8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 sz="3200" dirty="0"/>
              <a:t>프로토타입 시연</a:t>
            </a:r>
            <a:r>
              <a:rPr lang="en-US" altLang="ko-KR" sz="3200" dirty="0"/>
              <a:t> – </a:t>
            </a:r>
            <a:r>
              <a:rPr lang="ko-KR" altLang="en-US" sz="3200" dirty="0" err="1"/>
              <a:t>메인페이지</a:t>
            </a:r>
            <a:endParaRPr sz="3200" dirty="0"/>
          </a:p>
        </p:txBody>
      </p:sp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FD36F8CC-2B3B-B1B8-7353-470A3EDBB8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7426" t="822" r="11287" b="822"/>
          <a:stretch/>
        </p:blipFill>
        <p:spPr>
          <a:xfrm>
            <a:off x="1976284" y="1198217"/>
            <a:ext cx="8239432" cy="56079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120A8F1-EB6A-4FAA-49F2-D53F6F822AFC}"/>
              </a:ext>
            </a:extLst>
          </p:cNvPr>
          <p:cNvSpPr/>
          <p:nvPr/>
        </p:nvSpPr>
        <p:spPr>
          <a:xfrm>
            <a:off x="2457819" y="1135784"/>
            <a:ext cx="7472762" cy="567034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p9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 sz="3200" dirty="0"/>
              <a:t>프로토타입 시연</a:t>
            </a:r>
            <a:r>
              <a:rPr lang="en-US" altLang="ko-KR" sz="3200" dirty="0"/>
              <a:t> - </a:t>
            </a:r>
            <a:r>
              <a:rPr lang="ko-KR" altLang="en-US" sz="3200" dirty="0"/>
              <a:t>검색</a:t>
            </a:r>
            <a:endParaRPr sz="3200" dirty="0"/>
          </a:p>
        </p:txBody>
      </p:sp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F3F5F24F-1C97-0324-43AB-357DE43C94F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10887" t="822" r="10807" b="822"/>
          <a:stretch/>
        </p:blipFill>
        <p:spPr>
          <a:xfrm>
            <a:off x="2099187" y="1210298"/>
            <a:ext cx="7993626" cy="56477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78192B-EC01-71F0-2C15-202BAD2F18F9}"/>
              </a:ext>
            </a:extLst>
          </p:cNvPr>
          <p:cNvSpPr/>
          <p:nvPr/>
        </p:nvSpPr>
        <p:spPr>
          <a:xfrm>
            <a:off x="2408903" y="1681316"/>
            <a:ext cx="7256208" cy="510294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3C1BD-A8F4-C66F-B862-D52075E9B6B8}"/>
              </a:ext>
            </a:extLst>
          </p:cNvPr>
          <p:cNvSpPr txBox="1"/>
          <p:nvPr/>
        </p:nvSpPr>
        <p:spPr>
          <a:xfrm>
            <a:off x="6853475" y="5626862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여행지 또는 제목 검색 후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1FF4C-125C-F313-A4E7-D6269435147C}"/>
              </a:ext>
            </a:extLst>
          </p:cNvPr>
          <p:cNvSpPr txBox="1"/>
          <p:nvPr/>
        </p:nvSpPr>
        <p:spPr>
          <a:xfrm>
            <a:off x="6363534" y="1046472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여행지 또는 제목 검색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4B1009-8A8E-5476-2ECF-C327B6BEF4D7}"/>
              </a:ext>
            </a:extLst>
          </p:cNvPr>
          <p:cNvSpPr/>
          <p:nvPr/>
        </p:nvSpPr>
        <p:spPr>
          <a:xfrm>
            <a:off x="5693307" y="1390037"/>
            <a:ext cx="1916862" cy="3687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"/>
          <p:cNvSpPr txBox="1">
            <a:spLocks noGrp="1"/>
          </p:cNvSpPr>
          <p:nvPr>
            <p:ph type="sldNum" idx="12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lt1">
              <a:alpha val="8196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1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Malgun Gothic"/>
              <a:buNone/>
            </a:pPr>
            <a:r>
              <a:rPr lang="ko-KR" sz="3200" dirty="0"/>
              <a:t>프로토타입 시연</a:t>
            </a:r>
            <a:r>
              <a:rPr lang="en-US" altLang="ko-KR" sz="3200" dirty="0"/>
              <a:t> – </a:t>
            </a:r>
            <a:r>
              <a:rPr lang="ko-KR" altLang="en-US" sz="3200" dirty="0"/>
              <a:t>여행지 상세보기</a:t>
            </a:r>
            <a:r>
              <a:rPr lang="en-US" altLang="ko-KR" sz="3200" dirty="0"/>
              <a:t>(</a:t>
            </a:r>
            <a:r>
              <a:rPr lang="ko-KR" altLang="en-US" sz="3200" dirty="0"/>
              <a:t>로그인 전</a:t>
            </a:r>
            <a:r>
              <a:rPr lang="en-US" altLang="ko-KR" sz="3200" dirty="0"/>
              <a:t>)</a:t>
            </a:r>
            <a:endParaRPr sz="3200" dirty="0"/>
          </a:p>
        </p:txBody>
      </p:sp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15DA287F-BA6A-5A0F-8BAB-71B34814BAA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10484" t="822" r="9677" b="20552"/>
          <a:stretch/>
        </p:blipFill>
        <p:spPr>
          <a:xfrm>
            <a:off x="2428568" y="1744708"/>
            <a:ext cx="7334864" cy="40632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08A0499-7F08-5121-E1C0-1B0AAF9DC1F6}"/>
              </a:ext>
            </a:extLst>
          </p:cNvPr>
          <p:cNvSpPr/>
          <p:nvPr/>
        </p:nvSpPr>
        <p:spPr>
          <a:xfrm>
            <a:off x="2428568" y="1514168"/>
            <a:ext cx="7197213" cy="441468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rgbClr val="000000"/>
      </a:dk1>
      <a:lt1>
        <a:srgbClr val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331</Words>
  <Application>Microsoft Office PowerPoint</Application>
  <PresentationFormat>와이드스크린</PresentationFormat>
  <Paragraphs>101</Paragraphs>
  <Slides>24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Noto Sans Symbols</vt:lpstr>
      <vt:lpstr>Twentieth Century</vt:lpstr>
      <vt:lpstr>Malgun Gothic</vt:lpstr>
      <vt:lpstr>Malgun Gothic</vt:lpstr>
      <vt:lpstr>Arial</vt:lpstr>
      <vt:lpstr>Calibri</vt:lpstr>
      <vt:lpstr>ModernClassicBlock-3</vt:lpstr>
      <vt:lpstr>방구석 랜선여행 프로젝트 </vt:lpstr>
      <vt:lpstr>PowerPoint 프레젠테이션</vt:lpstr>
      <vt:lpstr>어썸코드 팀 팀원과 역할 소개</vt:lpstr>
      <vt:lpstr>프로젝트 소개</vt:lpstr>
      <vt:lpstr>프로젝트 추진 배경 및 필요성</vt:lpstr>
      <vt:lpstr>사용된 기술 및 환경</vt:lpstr>
      <vt:lpstr>프로토타입 시연 – 메인페이지</vt:lpstr>
      <vt:lpstr>프로토타입 시연 - 검색</vt:lpstr>
      <vt:lpstr>프로토타입 시연 – 여행지 상세보기(로그인 전)</vt:lpstr>
      <vt:lpstr>프로토타입 시연 – 여행지 상세보기(로그인 후)</vt:lpstr>
      <vt:lpstr>프로토타입 시연 - 결제</vt:lpstr>
      <vt:lpstr>프로토타입 시연 – 영상 재생</vt:lpstr>
      <vt:lpstr>프로토타입 시연 – 후기 게시판(로그인 전)</vt:lpstr>
      <vt:lpstr>PowerPoint 프레젠테이션</vt:lpstr>
      <vt:lpstr>PowerPoint 프레젠테이션</vt:lpstr>
      <vt:lpstr>PowerPoint 프레젠테이션</vt:lpstr>
      <vt:lpstr>PowerPoint 프레젠테이션</vt:lpstr>
      <vt:lpstr>프로토타입 시연 – 관리자 로그인</vt:lpstr>
      <vt:lpstr>프로토타입 시연 – 관리자 전용 메인페이지</vt:lpstr>
      <vt:lpstr>프로토타입 시연 – 관리자 전용 회원관리 페이지</vt:lpstr>
      <vt:lpstr>프로토타입 시연</vt:lpstr>
      <vt:lpstr>프로토타입 시연</vt:lpstr>
      <vt:lpstr>프로토타입 시연</vt:lpstr>
      <vt:lpstr>추진계획 대비 성과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방구석 랜선여행 프로젝트 </dc:title>
  <dc:creator>은채 장</dc:creator>
  <cp:lastModifiedBy>은채 장</cp:lastModifiedBy>
  <cp:revision>6</cp:revision>
  <dcterms:created xsi:type="dcterms:W3CDTF">2023-10-09T05:46:25Z</dcterms:created>
  <dcterms:modified xsi:type="dcterms:W3CDTF">2023-10-10T08:55:43Z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